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0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FD42C-CC44-47A5-9E37-40C5E303DB84}" type="datetimeFigureOut">
              <a:rPr lang="en-GB" smtClean="0"/>
              <a:t>10/11/2017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45A3E-966E-4E61-BE7B-3F9BC973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56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859C04-49A5-694A-9BC9-5B17010ED761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227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 userDrawn="1"/>
        </p:nvSpPr>
        <p:spPr>
          <a:xfrm>
            <a:off x="-18074" y="4809428"/>
            <a:ext cx="10059857" cy="2061978"/>
          </a:xfrm>
          <a:prstGeom prst="rect">
            <a:avLst/>
          </a:prstGeom>
          <a:solidFill>
            <a:srgbClr val="B4B6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10289824" y="4797152"/>
            <a:ext cx="742125" cy="2064848"/>
          </a:xfrm>
          <a:prstGeom prst="rect">
            <a:avLst/>
          </a:prstGeom>
          <a:solidFill>
            <a:srgbClr val="4300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11197934" y="4797153"/>
            <a:ext cx="372396" cy="2064849"/>
          </a:xfrm>
          <a:prstGeom prst="rect">
            <a:avLst/>
          </a:prstGeom>
          <a:solidFill>
            <a:srgbClr val="006E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US" sz="1800" dirty="0">
                <a:solidFill>
                  <a:prstClr val="white"/>
                </a:solidFill>
              </a:rPr>
              <a:t>  </a:t>
            </a: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11778869" y="4797153"/>
            <a:ext cx="156403" cy="2064849"/>
          </a:xfrm>
          <a:prstGeom prst="rect">
            <a:avLst/>
          </a:prstGeom>
          <a:solidFill>
            <a:srgbClr val="F7C1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US" sz="1800" dirty="0">
                <a:solidFill>
                  <a:prstClr val="white"/>
                </a:solidFill>
              </a:rPr>
              <a:t> </a:t>
            </a:r>
            <a:endParaRPr lang="en-US" sz="1800" dirty="0">
              <a:solidFill>
                <a:prstClr val="white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 rotWithShape="1">
          <a:blip r:embed="rId2"/>
          <a:srcRect t="3098"/>
          <a:stretch/>
        </p:blipFill>
        <p:spPr>
          <a:xfrm>
            <a:off x="1" y="1210733"/>
            <a:ext cx="2517323" cy="34424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3"/>
          <a:srcRect t="3098"/>
          <a:stretch/>
        </p:blipFill>
        <p:spPr>
          <a:xfrm>
            <a:off x="2500852" y="1210733"/>
            <a:ext cx="2517323" cy="34424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 rotWithShape="1">
          <a:blip r:embed="rId4"/>
          <a:srcRect t="3098"/>
          <a:stretch/>
        </p:blipFill>
        <p:spPr>
          <a:xfrm>
            <a:off x="5010053" y="1210733"/>
            <a:ext cx="2517323" cy="34424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5"/>
          <a:srcRect t="3098"/>
          <a:stretch/>
        </p:blipFill>
        <p:spPr>
          <a:xfrm>
            <a:off x="7524460" y="1210733"/>
            <a:ext cx="2517323" cy="34424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37702" y="228926"/>
            <a:ext cx="2861733" cy="279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328193" y="4907878"/>
            <a:ext cx="8917408" cy="520127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350771" y="5425780"/>
            <a:ext cx="8894829" cy="32644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086966" y="243623"/>
            <a:ext cx="1935124" cy="814168"/>
          </a:xfrm>
          <a:prstGeom prst="rect">
            <a:avLst/>
          </a:prstGeom>
        </p:spPr>
      </p:pic>
      <p:sp>
        <p:nvSpPr>
          <p:cNvPr id="33" name="Date Placeholder 3"/>
          <p:cNvSpPr>
            <a:spLocks noGrp="1"/>
          </p:cNvSpPr>
          <p:nvPr>
            <p:ph type="dt" sz="half" idx="2"/>
          </p:nvPr>
        </p:nvSpPr>
        <p:spPr>
          <a:xfrm>
            <a:off x="1530721" y="6482078"/>
            <a:ext cx="1440865" cy="375923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dirty="0" smtClean="0">
                <a:solidFill>
                  <a:prstClr val="black"/>
                </a:solidFill>
              </a:rPr>
              <a:t>14 January 2016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6640" y="6482077"/>
            <a:ext cx="4868784" cy="375924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endParaRPr lang="en-US" dirty="0" smtClean="0">
              <a:solidFill>
                <a:prstClr val="black"/>
              </a:solidFill>
            </a:endParaRPr>
          </a:p>
        </p:txBody>
      </p:sp>
      <p:sp>
        <p:nvSpPr>
          <p:cNvPr id="3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95" y="6482078"/>
            <a:ext cx="912949" cy="37592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>
              <a:defRPr sz="1100" baseline="0">
                <a:solidFill>
                  <a:schemeClr val="tx1"/>
                </a:solidFill>
                <a:latin typeface="Arial"/>
              </a:defRPr>
            </a:lvl1pPr>
          </a:lstStyle>
          <a:p>
            <a:fld id="{D762954D-C8D2-544F-83E7-6B4E4AF726E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631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482601" y="1566864"/>
            <a:ext cx="11099800" cy="4613275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95" y="6482078"/>
            <a:ext cx="912949" cy="37592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>
              <a:defRPr sz="1100" baseline="0">
                <a:solidFill>
                  <a:schemeClr val="tx1"/>
                </a:solidFill>
                <a:latin typeface="Arial"/>
              </a:defRPr>
            </a:lvl1pPr>
          </a:lstStyle>
          <a:p>
            <a:fld id="{D762954D-C8D2-544F-83E7-6B4E4AF726E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142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3393" y="1535934"/>
            <a:ext cx="5384800" cy="4525963"/>
          </a:xfrm>
          <a:prstGeom prst="rect">
            <a:avLst/>
          </a:prstGeom>
        </p:spPr>
        <p:txBody>
          <a:bodyPr lIns="0" tIns="0" bIns="0">
            <a:normAutofit/>
          </a:bodyPr>
          <a:lstStyle>
            <a:lvl1pPr>
              <a:defRPr sz="1500">
                <a:latin typeface="Arial"/>
              </a:defRPr>
            </a:lvl1pPr>
            <a:lvl2pPr>
              <a:defRPr sz="1500">
                <a:latin typeface="Arial"/>
              </a:defRPr>
            </a:lvl2pPr>
            <a:lvl3pPr>
              <a:defRPr sz="1500">
                <a:latin typeface="Arial"/>
              </a:defRPr>
            </a:lvl3pPr>
            <a:lvl4pPr>
              <a:defRPr sz="1500">
                <a:latin typeface="Arial"/>
              </a:defRPr>
            </a:lvl4pPr>
            <a:lvl5pPr>
              <a:defRPr sz="1500">
                <a:latin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71393" y="1535934"/>
            <a:ext cx="5384800" cy="4525963"/>
          </a:xfrm>
          <a:prstGeom prst="rect">
            <a:avLst/>
          </a:prstGeom>
        </p:spPr>
        <p:txBody>
          <a:bodyPr tIns="0" rIns="0" bIns="0">
            <a:normAutofit/>
          </a:bodyPr>
          <a:lstStyle>
            <a:lvl1pPr>
              <a:defRPr sz="1500">
                <a:latin typeface="Arial"/>
              </a:defRPr>
            </a:lvl1pPr>
            <a:lvl2pPr>
              <a:defRPr sz="1500">
                <a:latin typeface="Arial"/>
              </a:defRPr>
            </a:lvl2pPr>
            <a:lvl3pPr>
              <a:defRPr sz="1500">
                <a:latin typeface="Arial"/>
              </a:defRPr>
            </a:lvl3pPr>
            <a:lvl4pPr>
              <a:defRPr sz="1500">
                <a:latin typeface="Arial"/>
              </a:defRPr>
            </a:lvl4pPr>
            <a:lvl5pPr>
              <a:defRPr sz="1500">
                <a:latin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1530721" y="6482078"/>
            <a:ext cx="1440865" cy="375923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dirty="0" smtClean="0">
                <a:solidFill>
                  <a:prstClr val="black"/>
                </a:solidFill>
              </a:rPr>
              <a:t>14 January 2016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6640" y="6482077"/>
            <a:ext cx="4868784" cy="375924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95" y="6482078"/>
            <a:ext cx="912949" cy="37592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>
              <a:defRPr sz="1100" baseline="0">
                <a:solidFill>
                  <a:schemeClr val="tx1"/>
                </a:solidFill>
                <a:latin typeface="Arial"/>
              </a:defRPr>
            </a:lvl1pPr>
          </a:lstStyle>
          <a:p>
            <a:fld id="{D762954D-C8D2-544F-83E7-6B4E4AF726E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05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1530721" y="6482078"/>
            <a:ext cx="1440865" cy="375923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dirty="0" smtClean="0">
                <a:solidFill>
                  <a:prstClr val="black"/>
                </a:solidFill>
              </a:rPr>
              <a:t>14 January 2016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6640" y="6482077"/>
            <a:ext cx="4868784" cy="375924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95" y="6482078"/>
            <a:ext cx="912949" cy="37592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>
              <a:defRPr sz="1100" baseline="0">
                <a:solidFill>
                  <a:schemeClr val="tx1"/>
                </a:solidFill>
                <a:latin typeface="Arial"/>
              </a:defRPr>
            </a:lvl1pPr>
          </a:lstStyle>
          <a:p>
            <a:fld id="{D762954D-C8D2-544F-83E7-6B4E4AF726E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955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1530721" y="6482078"/>
            <a:ext cx="1440865" cy="375923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fld id="{5EA1B00B-4DFE-A543-B63E-0D13F0F2AF21}" type="datetime1">
              <a:rPr lang="en-GB" smtClean="0">
                <a:solidFill>
                  <a:prstClr val="black"/>
                </a:solidFill>
              </a:rPr>
              <a:pPr/>
              <a:t>10/11/2017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6640" y="6482077"/>
            <a:ext cx="4868784" cy="375924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95" y="6482078"/>
            <a:ext cx="912949" cy="37592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>
              <a:defRPr sz="1100" baseline="0">
                <a:solidFill>
                  <a:schemeClr val="tx1"/>
                </a:solidFill>
                <a:latin typeface="Arial"/>
              </a:defRPr>
            </a:lvl1pPr>
          </a:lstStyle>
          <a:p>
            <a:fld id="{D762954D-C8D2-544F-83E7-6B4E4AF726E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253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393" y="1535934"/>
            <a:ext cx="10972800" cy="4525963"/>
          </a:xfrm>
        </p:spPr>
        <p:txBody>
          <a:bodyPr wrap="square" lIns="0" tIns="0" rIns="0" bIns="0">
            <a:normAutofit/>
          </a:bodyPr>
          <a:lstStyle>
            <a:lvl1pPr marL="0" indent="0">
              <a:buFontTx/>
              <a:buNone/>
              <a:defRPr sz="1500"/>
            </a:lvl1pPr>
            <a:lvl2pPr marL="457200" indent="0">
              <a:buFontTx/>
              <a:buNone/>
              <a:defRPr sz="1500"/>
            </a:lvl2pPr>
            <a:lvl3pPr marL="914400" indent="0">
              <a:buFontTx/>
              <a:buNone/>
              <a:defRPr sz="1500"/>
            </a:lvl3pPr>
            <a:lvl4pPr marL="1371600" indent="0">
              <a:buFontTx/>
              <a:buNone/>
              <a:defRPr sz="1500"/>
            </a:lvl4pPr>
            <a:lvl5pPr marL="1828800" indent="0">
              <a:buFontTx/>
              <a:buNone/>
              <a:defRPr sz="1500"/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1611798" y="6492876"/>
            <a:ext cx="1440865" cy="365125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smtClean="0">
                <a:solidFill>
                  <a:prstClr val="black"/>
                </a:solidFill>
              </a:rPr>
              <a:t>29/06/2015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67217" y="6492876"/>
            <a:ext cx="5713017" cy="365125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dirty="0" smtClean="0">
                <a:solidFill>
                  <a:prstClr val="black"/>
                </a:solidFill>
              </a:rPr>
              <a:t>Presentation to Jo Johnson, MP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94" y="6506282"/>
            <a:ext cx="912949" cy="365125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>
            <a:lvl1pPr>
              <a:defRPr sz="1100" baseline="0">
                <a:solidFill>
                  <a:schemeClr val="tx1"/>
                </a:solidFill>
                <a:latin typeface="Arial"/>
              </a:defRPr>
            </a:lvl1pPr>
          </a:lstStyle>
          <a:p>
            <a:fld id="{D762954D-C8D2-544F-83E7-6B4E4AF726E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55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 userDrawn="1"/>
        </p:nvSpPr>
        <p:spPr>
          <a:xfrm>
            <a:off x="-18074" y="6492875"/>
            <a:ext cx="10059857" cy="378530"/>
          </a:xfrm>
          <a:prstGeom prst="rect">
            <a:avLst/>
          </a:prstGeom>
          <a:solidFill>
            <a:srgbClr val="B4B6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10289824" y="6482077"/>
            <a:ext cx="1645448" cy="379057"/>
            <a:chOff x="8046357" y="4606065"/>
            <a:chExt cx="905096" cy="2255070"/>
          </a:xfrm>
        </p:grpSpPr>
        <p:sp>
          <p:nvSpPr>
            <p:cNvPr id="26" name="Rectangle 25"/>
            <p:cNvSpPr/>
            <p:nvPr userDrawn="1"/>
          </p:nvSpPr>
          <p:spPr>
            <a:xfrm>
              <a:off x="8046357" y="4606065"/>
              <a:ext cx="408214" cy="2255069"/>
            </a:xfrm>
            <a:prstGeom prst="rect">
              <a:avLst/>
            </a:prstGeom>
            <a:solidFill>
              <a:srgbClr val="43007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 sz="1800" dirty="0">
                <a:solidFill>
                  <a:prstClr val="white"/>
                </a:solidFill>
              </a:endParaRPr>
            </a:p>
          </p:txBody>
        </p:sp>
        <p:sp>
          <p:nvSpPr>
            <p:cNvPr id="27" name="Rectangle 26"/>
            <p:cNvSpPr/>
            <p:nvPr userDrawn="1"/>
          </p:nvSpPr>
          <p:spPr>
            <a:xfrm>
              <a:off x="8545872" y="4606065"/>
              <a:ext cx="204840" cy="2255070"/>
            </a:xfrm>
            <a:prstGeom prst="rect">
              <a:avLst/>
            </a:prstGeom>
            <a:solidFill>
              <a:srgbClr val="006EBE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US" sz="1800" dirty="0">
                  <a:solidFill>
                    <a:prstClr val="white"/>
                  </a:solidFill>
                </a:rPr>
                <a:t>  </a:t>
              </a:r>
              <a:endParaRPr lang="en-US" sz="1800" dirty="0">
                <a:solidFill>
                  <a:prstClr val="white"/>
                </a:solidFill>
              </a:endParaRPr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8865422" y="4606065"/>
              <a:ext cx="86031" cy="2255070"/>
            </a:xfrm>
            <a:prstGeom prst="rect">
              <a:avLst/>
            </a:prstGeom>
            <a:solidFill>
              <a:srgbClr val="F7C1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US" sz="1800" dirty="0">
                  <a:solidFill>
                    <a:prstClr val="white"/>
                  </a:solidFill>
                </a:rPr>
                <a:t> </a:t>
              </a:r>
              <a:endParaRPr lang="en-US" sz="1800" dirty="0">
                <a:solidFill>
                  <a:prstClr val="white"/>
                </a:solidFill>
              </a:endParaRPr>
            </a:p>
          </p:txBody>
        </p:sp>
      </p:grpSp>
      <p:sp>
        <p:nvSpPr>
          <p:cNvPr id="7" name="Rectangle 6"/>
          <p:cNvSpPr/>
          <p:nvPr userDrawn="1"/>
        </p:nvSpPr>
        <p:spPr>
          <a:xfrm>
            <a:off x="0" y="127463"/>
            <a:ext cx="12192000" cy="1036360"/>
          </a:xfrm>
          <a:prstGeom prst="rect">
            <a:avLst/>
          </a:prstGeom>
          <a:solidFill>
            <a:srgbClr val="006E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US" sz="1800" dirty="0">
                <a:solidFill>
                  <a:prstClr val="white"/>
                </a:solidFill>
              </a:rPr>
              <a:t> </a:t>
            </a: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1" name="Date Placeholder 3"/>
          <p:cNvSpPr>
            <a:spLocks noGrp="1"/>
          </p:cNvSpPr>
          <p:nvPr>
            <p:ph type="dt" sz="half" idx="2"/>
          </p:nvPr>
        </p:nvSpPr>
        <p:spPr>
          <a:xfrm>
            <a:off x="1530721" y="6482078"/>
            <a:ext cx="1440865" cy="375923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pPr defTabSz="457200"/>
            <a:r>
              <a:rPr lang="en-US" smtClean="0">
                <a:solidFill>
                  <a:prstClr val="black"/>
                </a:solidFill>
              </a:rPr>
              <a:t>14 January 2016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6640" y="6482077"/>
            <a:ext cx="4868784" cy="375924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defRPr sz="1100">
                <a:solidFill>
                  <a:schemeClr val="tx1"/>
                </a:solidFill>
                <a:latin typeface="Arial"/>
              </a:defRPr>
            </a:lvl1pPr>
          </a:lstStyle>
          <a:p>
            <a:pPr defTabSz="457200"/>
            <a:r>
              <a:rPr lang="en-GB" smtClean="0">
                <a:solidFill>
                  <a:prstClr val="black"/>
                </a:solidFill>
              </a:rPr>
              <a:t>Learned Society and Professional Body Meeting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95" y="6482078"/>
            <a:ext cx="912949" cy="37592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>
              <a:defRPr sz="1100" baseline="0">
                <a:solidFill>
                  <a:schemeClr val="tx1"/>
                </a:solidFill>
                <a:latin typeface="Arial"/>
              </a:defRPr>
            </a:lvl1pPr>
          </a:lstStyle>
          <a:p>
            <a:pPr defTabSz="457200"/>
            <a:fld id="{D762954D-C8D2-544F-83E7-6B4E4AF726EB}" type="slidenum">
              <a:rPr lang="en-US" smtClean="0">
                <a:solidFill>
                  <a:prstClr val="black"/>
                </a:solidFill>
              </a:rPr>
              <a:pPr defTabSz="457200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30" name="Picture 29" descr="EPSRC_logo_white.ai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493" y="167965"/>
            <a:ext cx="2065272" cy="96109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3395" y="127465"/>
            <a:ext cx="8807363" cy="100159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7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2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1463" indent="-271463" algn="l" defTabSz="457200" rtl="0" eaLnBrk="1" latinLnBrk="0" hangingPunct="1">
        <a:spcBef>
          <a:spcPct val="20000"/>
        </a:spcBef>
        <a:buFontTx/>
        <a:buBlip>
          <a:blip r:embed="rId9"/>
        </a:buBlip>
        <a:defRPr sz="1500" kern="1200">
          <a:solidFill>
            <a:schemeClr val="tx1"/>
          </a:solidFill>
          <a:latin typeface="Arial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Tx/>
        <a:buBlip>
          <a:blip r:embed="rId9"/>
        </a:buBlip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Tx/>
        <a:buBlip>
          <a:blip r:embed="rId9"/>
        </a:buBlip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Tx/>
        <a:buBlip>
          <a:blip r:embed="rId9"/>
        </a:buBlip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Tx/>
        <a:buBlip>
          <a:blip r:embed="rId9"/>
        </a:buBlip>
        <a:defRPr sz="1500" kern="1200">
          <a:solidFill>
            <a:schemeClr val="tx1"/>
          </a:solidFill>
          <a:latin typeface="Arial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047" y="1202267"/>
            <a:ext cx="7348286" cy="527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Healthy nation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EA1B00B-4DFE-A543-B63E-0D13F0F2AF21}" type="datetime1">
              <a:rPr lang="en-GB" smtClean="0">
                <a:solidFill>
                  <a:prstClr val="black"/>
                </a:solidFill>
              </a:rPr>
              <a:pPr/>
              <a:t>10/11/2017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762954D-C8D2-544F-83E7-6B4E4AF726EB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802466" y="1752601"/>
            <a:ext cx="1210734" cy="948267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03880" y="1752601"/>
            <a:ext cx="1213187" cy="948267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4103880" y="6484642"/>
            <a:ext cx="3651588" cy="375924"/>
          </a:xfrm>
          <a:prstGeom prst="rect">
            <a:avLst/>
          </a:prstGeom>
        </p:spPr>
        <p:txBody>
          <a:bodyPr lIns="0" tIns="0" rIns="0" bIns="0" anchor="ctr" anchorCtr="0"/>
          <a:lstStyle>
            <a:defPPr>
              <a:defRPr lang="en-US"/>
            </a:defPPr>
            <a:lvl1pPr marL="0" algn="l" defTabSz="457200" rtl="0" eaLnBrk="1" latinLnBrk="0" hangingPunct="1">
              <a:defRPr sz="1100" kern="1200">
                <a:solidFill>
                  <a:schemeClr val="tx1"/>
                </a:solidFill>
                <a:latin typeface="Arial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prstClr val="black"/>
                </a:solidFill>
              </a:rPr>
              <a:t>Communicating the EPSRC Delivery Plan</a:t>
            </a:r>
          </a:p>
        </p:txBody>
      </p:sp>
    </p:spTree>
    <p:extLst>
      <p:ext uri="{BB962C8B-B14F-4D97-AF65-F5344CB8AC3E}">
        <p14:creationId xmlns:p14="http://schemas.microsoft.com/office/powerpoint/2010/main" val="415842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marL="285750" indent="-285750">
          <a:buFontTx/>
          <a:buBlip>
            <a:blip xmlns:r="http://schemas.openxmlformats.org/officeDocument/2006/relationships" r:embed="rId1"/>
          </a:buBlip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4152</TotalTime>
  <Words>10</Words>
  <Application>Microsoft Office PowerPoint</Application>
  <PresentationFormat>Widescreen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1_Office Theme</vt:lpstr>
      <vt:lpstr>Healthy nation</vt:lpstr>
    </vt:vector>
  </TitlesOfParts>
  <Company>University of Exeter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Healthy nation</dc:title>
  <dc:creator>Buchanan, Gareth</dc:creator>
  <cp:lastModifiedBy>Buchanan, Gareth</cp:lastModifiedBy>
  <cp:revision>1</cp:revision>
  <dcterms:created xsi:type="dcterms:W3CDTF">2017-11-10T10:13:17Z</dcterms:created>
  <dcterms:modified xsi:type="dcterms:W3CDTF">2017-11-13T07:26:04Z</dcterms:modified>
</cp:coreProperties>
</file>