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8.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9.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30.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1.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0"/>
  </p:notesMasterIdLst>
  <p:handoutMasterIdLst>
    <p:handoutMasterId r:id="rId51"/>
  </p:handoutMasterIdLst>
  <p:sldIdLst>
    <p:sldId id="314" r:id="rId5"/>
    <p:sldId id="463" r:id="rId6"/>
    <p:sldId id="371" r:id="rId7"/>
    <p:sldId id="319" r:id="rId8"/>
    <p:sldId id="467" r:id="rId9"/>
    <p:sldId id="468" r:id="rId10"/>
    <p:sldId id="329" r:id="rId11"/>
    <p:sldId id="330" r:id="rId12"/>
    <p:sldId id="432" r:id="rId13"/>
    <p:sldId id="435" r:id="rId14"/>
    <p:sldId id="436" r:id="rId15"/>
    <p:sldId id="461" r:id="rId16"/>
    <p:sldId id="433" r:id="rId17"/>
    <p:sldId id="464" r:id="rId18"/>
    <p:sldId id="469" r:id="rId19"/>
    <p:sldId id="470" r:id="rId20"/>
    <p:sldId id="456" r:id="rId21"/>
    <p:sldId id="437" r:id="rId22"/>
    <p:sldId id="475" r:id="rId23"/>
    <p:sldId id="439" r:id="rId24"/>
    <p:sldId id="355" r:id="rId25"/>
    <p:sldId id="331" r:id="rId26"/>
    <p:sldId id="484" r:id="rId27"/>
    <p:sldId id="473" r:id="rId28"/>
    <p:sldId id="485" r:id="rId29"/>
    <p:sldId id="486" r:id="rId30"/>
    <p:sldId id="471" r:id="rId31"/>
    <p:sldId id="472" r:id="rId32"/>
    <p:sldId id="446" r:id="rId33"/>
    <p:sldId id="447" r:id="rId34"/>
    <p:sldId id="353" r:id="rId35"/>
    <p:sldId id="474" r:id="rId36"/>
    <p:sldId id="476" r:id="rId37"/>
    <p:sldId id="438" r:id="rId38"/>
    <p:sldId id="477" r:id="rId39"/>
    <p:sldId id="462" r:id="rId40"/>
    <p:sldId id="478" r:id="rId41"/>
    <p:sldId id="489" r:id="rId42"/>
    <p:sldId id="490" r:id="rId43"/>
    <p:sldId id="479" r:id="rId44"/>
    <p:sldId id="480" r:id="rId45"/>
    <p:sldId id="487" r:id="rId46"/>
    <p:sldId id="481" r:id="rId47"/>
    <p:sldId id="482" r:id="rId48"/>
    <p:sldId id="483" r:id="rId49"/>
  </p:sldIdLst>
  <p:sldSz cx="9144000" cy="6858000" type="screen4x3"/>
  <p:notesSz cx="6669088" cy="97758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4F230F2-9450-43A1-ACAD-D35CA061C8A0}">
          <p14:sldIdLst>
            <p14:sldId id="314"/>
            <p14:sldId id="463"/>
            <p14:sldId id="371"/>
            <p14:sldId id="319"/>
            <p14:sldId id="467"/>
            <p14:sldId id="468"/>
            <p14:sldId id="329"/>
            <p14:sldId id="330"/>
            <p14:sldId id="432"/>
            <p14:sldId id="435"/>
            <p14:sldId id="436"/>
            <p14:sldId id="461"/>
            <p14:sldId id="433"/>
            <p14:sldId id="464"/>
            <p14:sldId id="469"/>
            <p14:sldId id="470"/>
            <p14:sldId id="456"/>
            <p14:sldId id="437"/>
            <p14:sldId id="475"/>
            <p14:sldId id="439"/>
            <p14:sldId id="355"/>
            <p14:sldId id="331"/>
            <p14:sldId id="484"/>
            <p14:sldId id="473"/>
            <p14:sldId id="485"/>
            <p14:sldId id="486"/>
            <p14:sldId id="471"/>
            <p14:sldId id="472"/>
            <p14:sldId id="446"/>
            <p14:sldId id="447"/>
            <p14:sldId id="353"/>
            <p14:sldId id="474"/>
            <p14:sldId id="476"/>
            <p14:sldId id="438"/>
            <p14:sldId id="477"/>
            <p14:sldId id="462"/>
            <p14:sldId id="478"/>
            <p14:sldId id="489"/>
            <p14:sldId id="490"/>
            <p14:sldId id="479"/>
            <p14:sldId id="480"/>
            <p14:sldId id="487"/>
            <p14:sldId id="481"/>
            <p14:sldId id="482"/>
            <p14:sldId id="483"/>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guide id="3" orient="horz" pos="2119">
          <p15:clr>
            <a:srgbClr val="A4A3A4"/>
          </p15:clr>
        </p15:guide>
        <p15:guide id="4" pos="3111">
          <p15:clr>
            <a:srgbClr val="A4A3A4"/>
          </p15:clr>
        </p15:guide>
        <p15:guide id="5" orient="horz" pos="4187">
          <p15:clr>
            <a:srgbClr val="A4A3A4"/>
          </p15:clr>
        </p15:guide>
        <p15:guide id="6" orient="horz" pos="3080">
          <p15:clr>
            <a:srgbClr val="A4A3A4"/>
          </p15:clr>
        </p15:guide>
        <p15:guide id="7" pos="1459">
          <p15:clr>
            <a:srgbClr val="A4A3A4"/>
          </p15:clr>
        </p15:guide>
        <p15:guide id="8"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F5F5F"/>
    <a:srgbClr val="4D4D4D"/>
    <a:srgbClr val="00ABEF"/>
    <a:srgbClr val="D65C36"/>
    <a:srgbClr val="FCCA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509" autoAdjust="0"/>
    <p:restoredTop sz="78171" autoAdjust="0"/>
  </p:normalViewPr>
  <p:slideViewPr>
    <p:cSldViewPr>
      <p:cViewPr varScale="1">
        <p:scale>
          <a:sx n="91" d="100"/>
          <a:sy n="91" d="100"/>
        </p:scale>
        <p:origin x="2538" y="66"/>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notesViewPr>
    <p:cSldViewPr>
      <p:cViewPr varScale="1">
        <p:scale>
          <a:sx n="56" d="100"/>
          <a:sy n="56" d="100"/>
        </p:scale>
        <p:origin x="-2838" y="-84"/>
      </p:cViewPr>
      <p:guideLst>
        <p:guide orient="horz" pos="2880"/>
        <p:guide pos="2160"/>
        <p:guide orient="horz" pos="2119"/>
        <p:guide pos="3111"/>
        <p:guide orient="horz" pos="4187"/>
        <p:guide orient="horz" pos="3080"/>
        <p:guide pos="1459"/>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handoutMaster" Target="handoutMasters/handoutMaster1.xml"/><Relationship Id="rId3" Type="http://schemas.openxmlformats.org/officeDocument/2006/relationships/customXml" Target="../customXml/item3.xml"/></Relationships>
</file>

<file path=ppt/diagrams/_rels/data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9.png"/><Relationship Id="rId6" Type="http://schemas.openxmlformats.org/officeDocument/2006/relationships/image" Target="../media/image13.png"/><Relationship Id="rId5" Type="http://schemas.microsoft.com/office/2007/relationships/hdphoto" Target="../media/hdphoto1.wdp"/><Relationship Id="rId4" Type="http://schemas.openxmlformats.org/officeDocument/2006/relationships/image" Target="../media/image12.png"/></Relationships>
</file>

<file path=ppt/diagrams/_rels/data6.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image" Target="../media/image59.png"/></Relationships>
</file>

<file path=ppt/diagrams/_rels/data9.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image" Target="../media/image62.png"/></Relationships>
</file>

<file path=ppt/diagrams/_rels/data1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image" Target="../media/image65.png"/><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diagrams/_rels/data1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image" Target="../media/image72.png"/></Relationships>
</file>

<file path=ppt/diagrams/_rels/data18.xml.rels><?xml version="1.0" encoding="UTF-8" standalone="yes"?>
<Relationships xmlns="http://schemas.openxmlformats.org/package/2006/relationships"><Relationship Id="rId1" Type="http://schemas.openxmlformats.org/officeDocument/2006/relationships/image" Target="../media/image76.pn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5DC55C-1879-439B-B295-28490CD87463}" type="doc">
      <dgm:prSet loTypeId="urn:microsoft.com/office/officeart/2008/layout/VerticalCurvedList" loCatId="list" qsTypeId="urn:microsoft.com/office/officeart/2005/8/quickstyle/simple1" qsCatId="simple" csTypeId="urn:microsoft.com/office/officeart/2005/8/colors/colorful4" csCatId="colorful" phldr="1"/>
      <dgm:spPr/>
      <dgm:t>
        <a:bodyPr/>
        <a:lstStyle/>
        <a:p>
          <a:endParaRPr lang="en-GB"/>
        </a:p>
      </dgm:t>
    </dgm:pt>
    <dgm:pt modelId="{85C64184-9088-49E2-8669-B3FF83838DA0}">
      <dgm:prSet/>
      <dgm:spPr/>
      <dgm:t>
        <a:bodyPr/>
        <a:lstStyle/>
        <a:p>
          <a:pPr rtl="0"/>
          <a:r>
            <a:rPr lang="en-GB" dirty="0" smtClean="0"/>
            <a:t>EPSRC and UKRI</a:t>
          </a:r>
          <a:endParaRPr lang="en-GB" dirty="0"/>
        </a:p>
      </dgm:t>
    </dgm:pt>
    <dgm:pt modelId="{3E6119BC-E27A-44BD-BEA5-8C0ECA87DE31}" type="parTrans" cxnId="{DB8E4312-B5C7-4126-B344-11125EBB96AD}">
      <dgm:prSet/>
      <dgm:spPr/>
      <dgm:t>
        <a:bodyPr/>
        <a:lstStyle/>
        <a:p>
          <a:endParaRPr lang="en-GB"/>
        </a:p>
      </dgm:t>
    </dgm:pt>
    <dgm:pt modelId="{2A10DE23-7507-41C9-86DF-664C8D5E55D3}" type="sibTrans" cxnId="{DB8E4312-B5C7-4126-B344-11125EBB96AD}">
      <dgm:prSet/>
      <dgm:spPr/>
      <dgm:t>
        <a:bodyPr/>
        <a:lstStyle/>
        <a:p>
          <a:endParaRPr lang="en-GB"/>
        </a:p>
      </dgm:t>
    </dgm:pt>
    <dgm:pt modelId="{119F2D30-6F51-4D3D-AE51-B1496CE065BE}">
      <dgm:prSet/>
      <dgm:spPr/>
      <dgm:t>
        <a:bodyPr/>
        <a:lstStyle/>
        <a:p>
          <a:pPr rtl="0"/>
          <a:r>
            <a:rPr lang="en-GB" dirty="0" smtClean="0"/>
            <a:t>Questions- at the end- or contact us.  </a:t>
          </a:r>
          <a:endParaRPr lang="en-GB" dirty="0"/>
        </a:p>
      </dgm:t>
    </dgm:pt>
    <dgm:pt modelId="{ABE24EC9-D5B5-4558-AB20-540F2EDF3082}" type="parTrans" cxnId="{3FF41136-92BD-403A-98C7-C341CC7FEE72}">
      <dgm:prSet/>
      <dgm:spPr/>
      <dgm:t>
        <a:bodyPr/>
        <a:lstStyle/>
        <a:p>
          <a:endParaRPr lang="en-GB"/>
        </a:p>
      </dgm:t>
    </dgm:pt>
    <dgm:pt modelId="{0BF5D1FD-A27F-4B61-A8CA-77650F96A4CE}" type="sibTrans" cxnId="{3FF41136-92BD-403A-98C7-C341CC7FEE72}">
      <dgm:prSet/>
      <dgm:spPr/>
      <dgm:t>
        <a:bodyPr/>
        <a:lstStyle/>
        <a:p>
          <a:endParaRPr lang="en-GB"/>
        </a:p>
      </dgm:t>
    </dgm:pt>
    <dgm:pt modelId="{AB95C2DE-AB35-45ED-AE8C-FCE9A3ACC217}">
      <dgm:prSet/>
      <dgm:spPr/>
      <dgm:t>
        <a:bodyPr/>
        <a:lstStyle/>
        <a:p>
          <a:pPr rtl="0"/>
          <a:r>
            <a:rPr lang="en-GB" dirty="0" smtClean="0"/>
            <a:t>Healthcare Technologies in EPSRC –impact toolkit</a:t>
          </a:r>
          <a:endParaRPr lang="en-GB" dirty="0"/>
        </a:p>
      </dgm:t>
    </dgm:pt>
    <dgm:pt modelId="{397DB772-EFF2-48D6-8E1E-4CCF4882A57D}" type="parTrans" cxnId="{C13C1157-E719-48A0-8EE4-3B75ED1FF1D7}">
      <dgm:prSet/>
      <dgm:spPr/>
      <dgm:t>
        <a:bodyPr/>
        <a:lstStyle/>
        <a:p>
          <a:endParaRPr lang="en-GB"/>
        </a:p>
      </dgm:t>
    </dgm:pt>
    <dgm:pt modelId="{F63FF14E-6EE5-449F-9323-1B36C76CF1C4}" type="sibTrans" cxnId="{C13C1157-E719-48A0-8EE4-3B75ED1FF1D7}">
      <dgm:prSet/>
      <dgm:spPr/>
      <dgm:t>
        <a:bodyPr/>
        <a:lstStyle/>
        <a:p>
          <a:endParaRPr lang="en-GB"/>
        </a:p>
      </dgm:t>
    </dgm:pt>
    <dgm:pt modelId="{513F0939-A337-4F1F-BD39-D21BCF1C404B}">
      <dgm:prSet/>
      <dgm:spPr/>
      <dgm:t>
        <a:bodyPr/>
        <a:lstStyle/>
        <a:p>
          <a:pPr rtl="0"/>
          <a:r>
            <a:rPr lang="en-GB" dirty="0" smtClean="0"/>
            <a:t>There are no stupid questions (unless you haven’t read the call document…..)</a:t>
          </a:r>
          <a:endParaRPr lang="en-GB" dirty="0"/>
        </a:p>
      </dgm:t>
    </dgm:pt>
    <dgm:pt modelId="{24C163D2-1E84-4368-B0DB-45B10FBBF216}" type="parTrans" cxnId="{E29B0621-3379-4AB9-A8DF-7BE07C1999DA}">
      <dgm:prSet/>
      <dgm:spPr/>
      <dgm:t>
        <a:bodyPr/>
        <a:lstStyle/>
        <a:p>
          <a:endParaRPr lang="en-GB"/>
        </a:p>
      </dgm:t>
    </dgm:pt>
    <dgm:pt modelId="{D8F7969F-1805-40FC-B211-6EBC654AAE73}" type="sibTrans" cxnId="{E29B0621-3379-4AB9-A8DF-7BE07C1999DA}">
      <dgm:prSet/>
      <dgm:spPr/>
      <dgm:t>
        <a:bodyPr/>
        <a:lstStyle/>
        <a:p>
          <a:endParaRPr lang="en-GB"/>
        </a:p>
      </dgm:t>
    </dgm:pt>
    <dgm:pt modelId="{60BD0D82-952C-4FD6-A29D-E39B0DFD8535}">
      <dgm:prSet/>
      <dgm:spPr/>
      <dgm:t>
        <a:bodyPr/>
        <a:lstStyle/>
        <a:p>
          <a:pPr rtl="0"/>
          <a:r>
            <a:rPr lang="en-GB" dirty="0" smtClean="0"/>
            <a:t>Funding opportunities</a:t>
          </a:r>
          <a:endParaRPr lang="en-GB" dirty="0"/>
        </a:p>
      </dgm:t>
    </dgm:pt>
    <dgm:pt modelId="{A2B253E4-B5F0-48AA-90E6-CBBA02CBDF36}" type="sibTrans" cxnId="{53B8D426-8077-4C1B-9571-D83ACB467CE5}">
      <dgm:prSet/>
      <dgm:spPr/>
      <dgm:t>
        <a:bodyPr/>
        <a:lstStyle/>
        <a:p>
          <a:endParaRPr lang="en-GB"/>
        </a:p>
      </dgm:t>
    </dgm:pt>
    <dgm:pt modelId="{4CFE675C-29F1-4327-B0BF-E76D8370E09A}" type="parTrans" cxnId="{53B8D426-8077-4C1B-9571-D83ACB467CE5}">
      <dgm:prSet/>
      <dgm:spPr/>
      <dgm:t>
        <a:bodyPr/>
        <a:lstStyle/>
        <a:p>
          <a:endParaRPr lang="en-GB"/>
        </a:p>
      </dgm:t>
    </dgm:pt>
    <dgm:pt modelId="{D921B998-5EC9-449E-9C65-334FEDD40015}">
      <dgm:prSet/>
      <dgm:spPr/>
      <dgm:t>
        <a:bodyPr/>
        <a:lstStyle/>
        <a:p>
          <a:pPr rtl="0"/>
          <a:r>
            <a:rPr lang="en-GB" dirty="0" smtClean="0"/>
            <a:t>Global challenges (GCRF) and Industrial Strategy (ISCF)</a:t>
          </a:r>
          <a:endParaRPr lang="en-GB" dirty="0"/>
        </a:p>
      </dgm:t>
    </dgm:pt>
    <dgm:pt modelId="{C5B6B0B7-3C44-435A-A426-DE3250A98000}">
      <dgm:prSet/>
      <dgm:spPr/>
      <dgm:t>
        <a:bodyPr/>
        <a:lstStyle/>
        <a:p>
          <a:pPr rtl="0"/>
          <a:r>
            <a:rPr lang="en-GB" dirty="0" smtClean="0"/>
            <a:t>Challenge funds:</a:t>
          </a:r>
          <a:endParaRPr lang="en-GB" dirty="0"/>
        </a:p>
      </dgm:t>
    </dgm:pt>
    <dgm:pt modelId="{69EBB99D-C18B-481D-A89E-584E565780AC}" type="sibTrans" cxnId="{E6FA4B15-9B1B-4AE6-8ACB-745C2A359A57}">
      <dgm:prSet/>
      <dgm:spPr/>
      <dgm:t>
        <a:bodyPr/>
        <a:lstStyle/>
        <a:p>
          <a:endParaRPr lang="en-GB"/>
        </a:p>
      </dgm:t>
    </dgm:pt>
    <dgm:pt modelId="{FB5B2701-CE00-4B3D-9EA6-994C44FEC8F3}" type="parTrans" cxnId="{E6FA4B15-9B1B-4AE6-8ACB-745C2A359A57}">
      <dgm:prSet/>
      <dgm:spPr/>
      <dgm:t>
        <a:bodyPr/>
        <a:lstStyle/>
        <a:p>
          <a:endParaRPr lang="en-GB"/>
        </a:p>
      </dgm:t>
    </dgm:pt>
    <dgm:pt modelId="{EB1F1BF4-F3C6-499F-A580-2EC68B6A8A02}" type="sibTrans" cxnId="{9DEAF1E0-FF42-4577-98A5-D7162500BFFB}">
      <dgm:prSet/>
      <dgm:spPr/>
      <dgm:t>
        <a:bodyPr/>
        <a:lstStyle/>
        <a:p>
          <a:endParaRPr lang="en-GB"/>
        </a:p>
      </dgm:t>
    </dgm:pt>
    <dgm:pt modelId="{66CFF75C-A292-4A3D-98C9-AAE77BF37CC2}" type="parTrans" cxnId="{9DEAF1E0-FF42-4577-98A5-D7162500BFFB}">
      <dgm:prSet/>
      <dgm:spPr/>
      <dgm:t>
        <a:bodyPr/>
        <a:lstStyle/>
        <a:p>
          <a:endParaRPr lang="en-GB"/>
        </a:p>
      </dgm:t>
    </dgm:pt>
    <dgm:pt modelId="{CBC43BD3-98FF-43BC-A668-AE423106757D}" type="pres">
      <dgm:prSet presAssocID="{2C5DC55C-1879-439B-B295-28490CD87463}" presName="Name0" presStyleCnt="0">
        <dgm:presLayoutVars>
          <dgm:chMax val="7"/>
          <dgm:chPref val="7"/>
          <dgm:dir/>
        </dgm:presLayoutVars>
      </dgm:prSet>
      <dgm:spPr/>
      <dgm:t>
        <a:bodyPr/>
        <a:lstStyle/>
        <a:p>
          <a:endParaRPr lang="en-GB"/>
        </a:p>
      </dgm:t>
    </dgm:pt>
    <dgm:pt modelId="{C4495484-CB55-4DB8-A123-BE03BA325417}" type="pres">
      <dgm:prSet presAssocID="{2C5DC55C-1879-439B-B295-28490CD87463}" presName="Name1" presStyleCnt="0"/>
      <dgm:spPr/>
    </dgm:pt>
    <dgm:pt modelId="{69DB663A-DC77-4D6B-94FE-ECFA7034BD3F}" type="pres">
      <dgm:prSet presAssocID="{2C5DC55C-1879-439B-B295-28490CD87463}" presName="cycle" presStyleCnt="0"/>
      <dgm:spPr/>
    </dgm:pt>
    <dgm:pt modelId="{3A89A7AD-36A9-410E-901E-218EF104B765}" type="pres">
      <dgm:prSet presAssocID="{2C5DC55C-1879-439B-B295-28490CD87463}" presName="srcNode" presStyleLbl="node1" presStyleIdx="0" presStyleCnt="5"/>
      <dgm:spPr/>
    </dgm:pt>
    <dgm:pt modelId="{3F0E3C4C-1413-4868-9F41-9D83BD13C52E}" type="pres">
      <dgm:prSet presAssocID="{2C5DC55C-1879-439B-B295-28490CD87463}" presName="conn" presStyleLbl="parChTrans1D2" presStyleIdx="0" presStyleCnt="1"/>
      <dgm:spPr/>
      <dgm:t>
        <a:bodyPr/>
        <a:lstStyle/>
        <a:p>
          <a:endParaRPr lang="en-GB"/>
        </a:p>
      </dgm:t>
    </dgm:pt>
    <dgm:pt modelId="{522A428B-02A5-4209-BE1C-4C6776EDAF7F}" type="pres">
      <dgm:prSet presAssocID="{2C5DC55C-1879-439B-B295-28490CD87463}" presName="extraNode" presStyleLbl="node1" presStyleIdx="0" presStyleCnt="5"/>
      <dgm:spPr/>
    </dgm:pt>
    <dgm:pt modelId="{5AB805C9-DCDD-473C-B706-C412E1D396EB}" type="pres">
      <dgm:prSet presAssocID="{2C5DC55C-1879-439B-B295-28490CD87463}" presName="dstNode" presStyleLbl="node1" presStyleIdx="0" presStyleCnt="5"/>
      <dgm:spPr/>
    </dgm:pt>
    <dgm:pt modelId="{27C20A4D-7304-445E-A6FE-74E51EF85CFE}" type="pres">
      <dgm:prSet presAssocID="{85C64184-9088-49E2-8669-B3FF83838DA0}" presName="text_1" presStyleLbl="node1" presStyleIdx="0" presStyleCnt="5">
        <dgm:presLayoutVars>
          <dgm:bulletEnabled val="1"/>
        </dgm:presLayoutVars>
      </dgm:prSet>
      <dgm:spPr/>
      <dgm:t>
        <a:bodyPr/>
        <a:lstStyle/>
        <a:p>
          <a:endParaRPr lang="en-GB"/>
        </a:p>
      </dgm:t>
    </dgm:pt>
    <dgm:pt modelId="{FE8DC7CA-288D-4137-9724-EC9731C80CBB}" type="pres">
      <dgm:prSet presAssocID="{85C64184-9088-49E2-8669-B3FF83838DA0}" presName="accent_1" presStyleCnt="0"/>
      <dgm:spPr/>
    </dgm:pt>
    <dgm:pt modelId="{A2D569BE-9895-4179-AB35-5682D1A09DFE}" type="pres">
      <dgm:prSet presAssocID="{85C64184-9088-49E2-8669-B3FF83838DA0}" presName="accentRepeatNode" presStyleLbl="solidFgAcc1" presStyleIdx="0" presStyleCnt="5"/>
      <dgm:spPr>
        <a:blipFill dpi="0" rotWithShape="0">
          <a:blip xmlns:r="http://schemas.openxmlformats.org/officeDocument/2006/relationships" r:embed="rId1">
            <a:duotone>
              <a:schemeClr val="accent5">
                <a:shade val="45000"/>
                <a:satMod val="135000"/>
              </a:schemeClr>
              <a:prstClr val="white"/>
            </a:duotone>
          </a:blip>
          <a:srcRect/>
          <a:stretch>
            <a:fillRect l="9000" t="10000" r="2000" b="5000"/>
          </a:stretch>
        </a:blipFill>
      </dgm:spPr>
      <dgm:t>
        <a:bodyPr/>
        <a:lstStyle/>
        <a:p>
          <a:endParaRPr lang="en-GB"/>
        </a:p>
      </dgm:t>
    </dgm:pt>
    <dgm:pt modelId="{FC1183E5-ACBF-48E1-9445-D7E71C10FF3A}" type="pres">
      <dgm:prSet presAssocID="{AB95C2DE-AB35-45ED-AE8C-FCE9A3ACC217}" presName="text_2" presStyleLbl="node1" presStyleIdx="1" presStyleCnt="5" custLinFactNeighborX="-38" custLinFactNeighborY="5275">
        <dgm:presLayoutVars>
          <dgm:bulletEnabled val="1"/>
        </dgm:presLayoutVars>
      </dgm:prSet>
      <dgm:spPr/>
      <dgm:t>
        <a:bodyPr/>
        <a:lstStyle/>
        <a:p>
          <a:endParaRPr lang="en-GB"/>
        </a:p>
      </dgm:t>
    </dgm:pt>
    <dgm:pt modelId="{2025694D-6554-4801-90BA-B8D3E599F4FD}" type="pres">
      <dgm:prSet presAssocID="{AB95C2DE-AB35-45ED-AE8C-FCE9A3ACC217}" presName="accent_2" presStyleCnt="0"/>
      <dgm:spPr/>
    </dgm:pt>
    <dgm:pt modelId="{A60D262E-8F59-4F8C-B355-9304ACE95677}" type="pres">
      <dgm:prSet presAssocID="{AB95C2DE-AB35-45ED-AE8C-FCE9A3ACC217}" presName="accentRepeatNode" presStyleLbl="solidFgAcc1" presStyleIdx="1" presStyleCnt="5"/>
      <dgm:spPr>
        <a:blipFill rotWithShape="0">
          <a:blip xmlns:r="http://schemas.openxmlformats.org/officeDocument/2006/relationships" r:embed="rId2"/>
          <a:stretch>
            <a:fillRect/>
          </a:stretch>
        </a:blipFill>
      </dgm:spPr>
      <dgm:t>
        <a:bodyPr/>
        <a:lstStyle/>
        <a:p>
          <a:endParaRPr lang="en-GB"/>
        </a:p>
      </dgm:t>
    </dgm:pt>
    <dgm:pt modelId="{CDD26E0C-D410-4A6E-A070-931954CDF388}" type="pres">
      <dgm:prSet presAssocID="{60BD0D82-952C-4FD6-A29D-E39B0DFD8535}" presName="text_3" presStyleLbl="node1" presStyleIdx="2" presStyleCnt="5">
        <dgm:presLayoutVars>
          <dgm:bulletEnabled val="1"/>
        </dgm:presLayoutVars>
      </dgm:prSet>
      <dgm:spPr/>
      <dgm:t>
        <a:bodyPr/>
        <a:lstStyle/>
        <a:p>
          <a:endParaRPr lang="en-GB"/>
        </a:p>
      </dgm:t>
    </dgm:pt>
    <dgm:pt modelId="{47A85B67-64B5-47E4-8153-5C19244E24B1}" type="pres">
      <dgm:prSet presAssocID="{60BD0D82-952C-4FD6-A29D-E39B0DFD8535}" presName="accent_3" presStyleCnt="0"/>
      <dgm:spPr/>
    </dgm:pt>
    <dgm:pt modelId="{FEA21F24-0693-4DC8-AC94-671371260ECA}" type="pres">
      <dgm:prSet presAssocID="{60BD0D82-952C-4FD6-A29D-E39B0DFD8535}" presName="accentRepeatNode" presStyleLbl="solidFgAcc1" presStyleIdx="2" presStyleCnt="5"/>
      <dgm:spPr>
        <a:blipFill dpi="0" rotWithShape="0">
          <a:blip xmlns:r="http://schemas.openxmlformats.org/officeDocument/2006/relationships" r:embed="rId3">
            <a:duotone>
              <a:prstClr val="black"/>
              <a:schemeClr val="accent4">
                <a:tint val="45000"/>
                <a:satMod val="400000"/>
              </a:schemeClr>
            </a:duotone>
          </a:blip>
          <a:srcRect/>
          <a:stretch>
            <a:fillRect l="2000" t="-1000" r="2000" b="4000"/>
          </a:stretch>
        </a:blipFill>
      </dgm:spPr>
      <dgm:t>
        <a:bodyPr/>
        <a:lstStyle/>
        <a:p>
          <a:endParaRPr lang="en-GB"/>
        </a:p>
      </dgm:t>
    </dgm:pt>
    <dgm:pt modelId="{BACDA782-F34D-4435-9BF3-AC4A68FF0BAD}" type="pres">
      <dgm:prSet presAssocID="{C5B6B0B7-3C44-435A-A426-DE3250A98000}" presName="text_4" presStyleLbl="node1" presStyleIdx="3" presStyleCnt="5">
        <dgm:presLayoutVars>
          <dgm:bulletEnabled val="1"/>
        </dgm:presLayoutVars>
      </dgm:prSet>
      <dgm:spPr/>
      <dgm:t>
        <a:bodyPr/>
        <a:lstStyle/>
        <a:p>
          <a:endParaRPr lang="en-GB"/>
        </a:p>
      </dgm:t>
    </dgm:pt>
    <dgm:pt modelId="{C2231EEE-28B6-4AF9-BDA4-1234581A3831}" type="pres">
      <dgm:prSet presAssocID="{C5B6B0B7-3C44-435A-A426-DE3250A98000}" presName="accent_4" presStyleCnt="0"/>
      <dgm:spPr/>
    </dgm:pt>
    <dgm:pt modelId="{627761D3-E2A2-4E69-AD27-FF7E95600C08}" type="pres">
      <dgm:prSet presAssocID="{C5B6B0B7-3C44-435A-A426-DE3250A98000}" presName="accentRepeatNode" presStyleLbl="solidFgAcc1" presStyleIdx="3" presStyleCnt="5"/>
      <dgm:spPr>
        <a:blipFill rotWithShape="0">
          <a:blip xmlns:r="http://schemas.openxmlformats.org/officeDocument/2006/relationships" r:embed="rId4">
            <a:duotone>
              <a:prstClr val="black"/>
              <a:schemeClr val="accent1">
                <a:tint val="45000"/>
                <a:satMod val="400000"/>
              </a:schemeClr>
            </a:duotone>
            <a:extLst>
              <a:ext uri="{BEBA8EAE-BF5A-486C-A8C5-ECC9F3942E4B}">
                <a14:imgProps xmlns:a14="http://schemas.microsoft.com/office/drawing/2010/main">
                  <a14:imgLayer r:embed="rId5">
                    <a14:imgEffect>
                      <a14:saturation sat="400000"/>
                    </a14:imgEffect>
                  </a14:imgLayer>
                </a14:imgProps>
              </a:ext>
            </a:extLst>
          </a:blip>
          <a:stretch>
            <a:fillRect/>
          </a:stretch>
        </a:blipFill>
      </dgm:spPr>
      <dgm:t>
        <a:bodyPr/>
        <a:lstStyle/>
        <a:p>
          <a:endParaRPr lang="en-GB"/>
        </a:p>
      </dgm:t>
    </dgm:pt>
    <dgm:pt modelId="{B6818C77-DB1C-4962-BD59-0DD9F18A69E6}" type="pres">
      <dgm:prSet presAssocID="{119F2D30-6F51-4D3D-AE51-B1496CE065BE}" presName="text_5" presStyleLbl="node1" presStyleIdx="4" presStyleCnt="5">
        <dgm:presLayoutVars>
          <dgm:bulletEnabled val="1"/>
        </dgm:presLayoutVars>
      </dgm:prSet>
      <dgm:spPr/>
      <dgm:t>
        <a:bodyPr/>
        <a:lstStyle/>
        <a:p>
          <a:endParaRPr lang="en-GB"/>
        </a:p>
      </dgm:t>
    </dgm:pt>
    <dgm:pt modelId="{5483BEF4-BCB7-4B1F-821F-93DFDA7E1C07}" type="pres">
      <dgm:prSet presAssocID="{119F2D30-6F51-4D3D-AE51-B1496CE065BE}" presName="accent_5" presStyleCnt="0"/>
      <dgm:spPr/>
    </dgm:pt>
    <dgm:pt modelId="{8A2B84B4-6D5F-4846-BA76-7635797A8170}" type="pres">
      <dgm:prSet presAssocID="{119F2D30-6F51-4D3D-AE51-B1496CE065BE}" presName="accentRepeatNode" presStyleLbl="solidFgAcc1" presStyleIdx="4" presStyleCnt="5"/>
      <dgm:spPr>
        <a:blipFill dpi="0" rotWithShape="0">
          <a:blip xmlns:r="http://schemas.openxmlformats.org/officeDocument/2006/relationships" r:embed="rId6">
            <a:duotone>
              <a:schemeClr val="accent1">
                <a:shade val="45000"/>
                <a:satMod val="135000"/>
              </a:schemeClr>
              <a:prstClr val="white"/>
            </a:duotone>
          </a:blip>
          <a:srcRect/>
          <a:stretch>
            <a:fillRect l="8000" t="9000" r="3000" b="11000"/>
          </a:stretch>
        </a:blipFill>
      </dgm:spPr>
    </dgm:pt>
  </dgm:ptLst>
  <dgm:cxnLst>
    <dgm:cxn modelId="{496302F2-1909-4EEE-8CD0-E9A9AEDE88A8}" type="presOf" srcId="{2C5DC55C-1879-439B-B295-28490CD87463}" destId="{CBC43BD3-98FF-43BC-A668-AE423106757D}" srcOrd="0" destOrd="0" presId="urn:microsoft.com/office/officeart/2008/layout/VerticalCurvedList"/>
    <dgm:cxn modelId="{C989C4D5-5E3B-48FF-87FD-10837183F711}" type="presOf" srcId="{C5B6B0B7-3C44-435A-A426-DE3250A98000}" destId="{BACDA782-F34D-4435-9BF3-AC4A68FF0BAD}" srcOrd="0" destOrd="0" presId="urn:microsoft.com/office/officeart/2008/layout/VerticalCurvedList"/>
    <dgm:cxn modelId="{F007E7AB-45AF-4EA1-B6B5-E508962F7BDB}" type="presOf" srcId="{85C64184-9088-49E2-8669-B3FF83838DA0}" destId="{27C20A4D-7304-445E-A6FE-74E51EF85CFE}" srcOrd="0" destOrd="0" presId="urn:microsoft.com/office/officeart/2008/layout/VerticalCurvedList"/>
    <dgm:cxn modelId="{225DB463-65D6-4BEA-85F5-D84311769828}" type="presOf" srcId="{60BD0D82-952C-4FD6-A29D-E39B0DFD8535}" destId="{CDD26E0C-D410-4A6E-A070-931954CDF388}" srcOrd="0" destOrd="0" presId="urn:microsoft.com/office/officeart/2008/layout/VerticalCurvedList"/>
    <dgm:cxn modelId="{26D4D194-88A4-4A89-9430-0F6DC7436316}" type="presOf" srcId="{513F0939-A337-4F1F-BD39-D21BCF1C404B}" destId="{B6818C77-DB1C-4962-BD59-0DD9F18A69E6}" srcOrd="0" destOrd="1" presId="urn:microsoft.com/office/officeart/2008/layout/VerticalCurvedList"/>
    <dgm:cxn modelId="{CEAF5970-3F00-43E8-BA7F-E57B580E1AA2}" type="presOf" srcId="{119F2D30-6F51-4D3D-AE51-B1496CE065BE}" destId="{B6818C77-DB1C-4962-BD59-0DD9F18A69E6}" srcOrd="0" destOrd="0" presId="urn:microsoft.com/office/officeart/2008/layout/VerticalCurvedList"/>
    <dgm:cxn modelId="{3D0ED2B7-5B3B-4109-B4ED-DF4548176750}" type="presOf" srcId="{AB95C2DE-AB35-45ED-AE8C-FCE9A3ACC217}" destId="{FC1183E5-ACBF-48E1-9445-D7E71C10FF3A}" srcOrd="0" destOrd="0" presId="urn:microsoft.com/office/officeart/2008/layout/VerticalCurvedList"/>
    <dgm:cxn modelId="{3FF41136-92BD-403A-98C7-C341CC7FEE72}" srcId="{2C5DC55C-1879-439B-B295-28490CD87463}" destId="{119F2D30-6F51-4D3D-AE51-B1496CE065BE}" srcOrd="4" destOrd="0" parTransId="{ABE24EC9-D5B5-4558-AB20-540F2EDF3082}" sibTransId="{0BF5D1FD-A27F-4B61-A8CA-77650F96A4CE}"/>
    <dgm:cxn modelId="{B89FB02F-F1AE-454B-9931-D228A4E452F8}" type="presOf" srcId="{D921B998-5EC9-449E-9C65-334FEDD40015}" destId="{BACDA782-F34D-4435-9BF3-AC4A68FF0BAD}" srcOrd="0" destOrd="1" presId="urn:microsoft.com/office/officeart/2008/layout/VerticalCurvedList"/>
    <dgm:cxn modelId="{E6FA4B15-9B1B-4AE6-8ACB-745C2A359A57}" srcId="{2C5DC55C-1879-439B-B295-28490CD87463}" destId="{C5B6B0B7-3C44-435A-A426-DE3250A98000}" srcOrd="3" destOrd="0" parTransId="{FB5B2701-CE00-4B3D-9EA6-994C44FEC8F3}" sibTransId="{69EBB99D-C18B-481D-A89E-584E565780AC}"/>
    <dgm:cxn modelId="{BCC4EEB9-94F5-41AC-AA5B-468988B62237}" type="presOf" srcId="{2A10DE23-7507-41C9-86DF-664C8D5E55D3}" destId="{3F0E3C4C-1413-4868-9F41-9D83BD13C52E}" srcOrd="0" destOrd="0" presId="urn:microsoft.com/office/officeart/2008/layout/VerticalCurvedList"/>
    <dgm:cxn modelId="{9DEAF1E0-FF42-4577-98A5-D7162500BFFB}" srcId="{C5B6B0B7-3C44-435A-A426-DE3250A98000}" destId="{D921B998-5EC9-449E-9C65-334FEDD40015}" srcOrd="0" destOrd="0" parTransId="{66CFF75C-A292-4A3D-98C9-AAE77BF37CC2}" sibTransId="{EB1F1BF4-F3C6-499F-A580-2EC68B6A8A02}"/>
    <dgm:cxn modelId="{53B8D426-8077-4C1B-9571-D83ACB467CE5}" srcId="{2C5DC55C-1879-439B-B295-28490CD87463}" destId="{60BD0D82-952C-4FD6-A29D-E39B0DFD8535}" srcOrd="2" destOrd="0" parTransId="{4CFE675C-29F1-4327-B0BF-E76D8370E09A}" sibTransId="{A2B253E4-B5F0-48AA-90E6-CBBA02CBDF36}"/>
    <dgm:cxn modelId="{DB8E4312-B5C7-4126-B344-11125EBB96AD}" srcId="{2C5DC55C-1879-439B-B295-28490CD87463}" destId="{85C64184-9088-49E2-8669-B3FF83838DA0}" srcOrd="0" destOrd="0" parTransId="{3E6119BC-E27A-44BD-BEA5-8C0ECA87DE31}" sibTransId="{2A10DE23-7507-41C9-86DF-664C8D5E55D3}"/>
    <dgm:cxn modelId="{E29B0621-3379-4AB9-A8DF-7BE07C1999DA}" srcId="{119F2D30-6F51-4D3D-AE51-B1496CE065BE}" destId="{513F0939-A337-4F1F-BD39-D21BCF1C404B}" srcOrd="0" destOrd="0" parTransId="{24C163D2-1E84-4368-B0DB-45B10FBBF216}" sibTransId="{D8F7969F-1805-40FC-B211-6EBC654AAE73}"/>
    <dgm:cxn modelId="{C13C1157-E719-48A0-8EE4-3B75ED1FF1D7}" srcId="{2C5DC55C-1879-439B-B295-28490CD87463}" destId="{AB95C2DE-AB35-45ED-AE8C-FCE9A3ACC217}" srcOrd="1" destOrd="0" parTransId="{397DB772-EFF2-48D6-8E1E-4CCF4882A57D}" sibTransId="{F63FF14E-6EE5-449F-9323-1B36C76CF1C4}"/>
    <dgm:cxn modelId="{A2A8EAEC-EA94-427A-86DB-E01AC8BA5EFD}" type="presParOf" srcId="{CBC43BD3-98FF-43BC-A668-AE423106757D}" destId="{C4495484-CB55-4DB8-A123-BE03BA325417}" srcOrd="0" destOrd="0" presId="urn:microsoft.com/office/officeart/2008/layout/VerticalCurvedList"/>
    <dgm:cxn modelId="{9893414E-49DA-4CF0-BACB-732E3529A032}" type="presParOf" srcId="{C4495484-CB55-4DB8-A123-BE03BA325417}" destId="{69DB663A-DC77-4D6B-94FE-ECFA7034BD3F}" srcOrd="0" destOrd="0" presId="urn:microsoft.com/office/officeart/2008/layout/VerticalCurvedList"/>
    <dgm:cxn modelId="{59D5CFFA-73DE-4B10-9DF5-07D69170A886}" type="presParOf" srcId="{69DB663A-DC77-4D6B-94FE-ECFA7034BD3F}" destId="{3A89A7AD-36A9-410E-901E-218EF104B765}" srcOrd="0" destOrd="0" presId="urn:microsoft.com/office/officeart/2008/layout/VerticalCurvedList"/>
    <dgm:cxn modelId="{E47AC965-224E-490C-B601-D56DAA9D3429}" type="presParOf" srcId="{69DB663A-DC77-4D6B-94FE-ECFA7034BD3F}" destId="{3F0E3C4C-1413-4868-9F41-9D83BD13C52E}" srcOrd="1" destOrd="0" presId="urn:microsoft.com/office/officeart/2008/layout/VerticalCurvedList"/>
    <dgm:cxn modelId="{10397B24-9D6E-4408-802D-E907296D382A}" type="presParOf" srcId="{69DB663A-DC77-4D6B-94FE-ECFA7034BD3F}" destId="{522A428B-02A5-4209-BE1C-4C6776EDAF7F}" srcOrd="2" destOrd="0" presId="urn:microsoft.com/office/officeart/2008/layout/VerticalCurvedList"/>
    <dgm:cxn modelId="{CE81E469-9B51-4304-8065-ED4F78F92C19}" type="presParOf" srcId="{69DB663A-DC77-4D6B-94FE-ECFA7034BD3F}" destId="{5AB805C9-DCDD-473C-B706-C412E1D396EB}" srcOrd="3" destOrd="0" presId="urn:microsoft.com/office/officeart/2008/layout/VerticalCurvedList"/>
    <dgm:cxn modelId="{19EED103-E670-47AD-9964-C484B651FB46}" type="presParOf" srcId="{C4495484-CB55-4DB8-A123-BE03BA325417}" destId="{27C20A4D-7304-445E-A6FE-74E51EF85CFE}" srcOrd="1" destOrd="0" presId="urn:microsoft.com/office/officeart/2008/layout/VerticalCurvedList"/>
    <dgm:cxn modelId="{A6B08A1F-F30E-48EF-9105-F2BFB475F396}" type="presParOf" srcId="{C4495484-CB55-4DB8-A123-BE03BA325417}" destId="{FE8DC7CA-288D-4137-9724-EC9731C80CBB}" srcOrd="2" destOrd="0" presId="urn:microsoft.com/office/officeart/2008/layout/VerticalCurvedList"/>
    <dgm:cxn modelId="{98535E23-AC25-4CF2-AA78-5EFC6CE90921}" type="presParOf" srcId="{FE8DC7CA-288D-4137-9724-EC9731C80CBB}" destId="{A2D569BE-9895-4179-AB35-5682D1A09DFE}" srcOrd="0" destOrd="0" presId="urn:microsoft.com/office/officeart/2008/layout/VerticalCurvedList"/>
    <dgm:cxn modelId="{05044BC7-6028-4759-9F47-BC19F0B55735}" type="presParOf" srcId="{C4495484-CB55-4DB8-A123-BE03BA325417}" destId="{FC1183E5-ACBF-48E1-9445-D7E71C10FF3A}" srcOrd="3" destOrd="0" presId="urn:microsoft.com/office/officeart/2008/layout/VerticalCurvedList"/>
    <dgm:cxn modelId="{1CD8D08A-788D-4434-BC3E-AA8984BD5FF0}" type="presParOf" srcId="{C4495484-CB55-4DB8-A123-BE03BA325417}" destId="{2025694D-6554-4801-90BA-B8D3E599F4FD}" srcOrd="4" destOrd="0" presId="urn:microsoft.com/office/officeart/2008/layout/VerticalCurvedList"/>
    <dgm:cxn modelId="{01FC19FC-2D10-42AA-B1CD-0B7E74FB62A4}" type="presParOf" srcId="{2025694D-6554-4801-90BA-B8D3E599F4FD}" destId="{A60D262E-8F59-4F8C-B355-9304ACE95677}" srcOrd="0" destOrd="0" presId="urn:microsoft.com/office/officeart/2008/layout/VerticalCurvedList"/>
    <dgm:cxn modelId="{32AC5337-AC87-4202-853F-DA8DE6B08BE3}" type="presParOf" srcId="{C4495484-CB55-4DB8-A123-BE03BA325417}" destId="{CDD26E0C-D410-4A6E-A070-931954CDF388}" srcOrd="5" destOrd="0" presId="urn:microsoft.com/office/officeart/2008/layout/VerticalCurvedList"/>
    <dgm:cxn modelId="{E1180A92-870F-4714-BE9B-6448A9D2F59A}" type="presParOf" srcId="{C4495484-CB55-4DB8-A123-BE03BA325417}" destId="{47A85B67-64B5-47E4-8153-5C19244E24B1}" srcOrd="6" destOrd="0" presId="urn:microsoft.com/office/officeart/2008/layout/VerticalCurvedList"/>
    <dgm:cxn modelId="{A994DEC3-60A5-4F1D-AF43-829316AA5EE9}" type="presParOf" srcId="{47A85B67-64B5-47E4-8153-5C19244E24B1}" destId="{FEA21F24-0693-4DC8-AC94-671371260ECA}" srcOrd="0" destOrd="0" presId="urn:microsoft.com/office/officeart/2008/layout/VerticalCurvedList"/>
    <dgm:cxn modelId="{13435F9C-F912-4972-A364-C0F6941D1891}" type="presParOf" srcId="{C4495484-CB55-4DB8-A123-BE03BA325417}" destId="{BACDA782-F34D-4435-9BF3-AC4A68FF0BAD}" srcOrd="7" destOrd="0" presId="urn:microsoft.com/office/officeart/2008/layout/VerticalCurvedList"/>
    <dgm:cxn modelId="{091F4FA9-F59C-4DB5-BAD3-8F3991D8D652}" type="presParOf" srcId="{C4495484-CB55-4DB8-A123-BE03BA325417}" destId="{C2231EEE-28B6-4AF9-BDA4-1234581A3831}" srcOrd="8" destOrd="0" presId="urn:microsoft.com/office/officeart/2008/layout/VerticalCurvedList"/>
    <dgm:cxn modelId="{9EC63C6D-32BB-4F31-AC95-E6F6C1547F4F}" type="presParOf" srcId="{C2231EEE-28B6-4AF9-BDA4-1234581A3831}" destId="{627761D3-E2A2-4E69-AD27-FF7E95600C08}" srcOrd="0" destOrd="0" presId="urn:microsoft.com/office/officeart/2008/layout/VerticalCurvedList"/>
    <dgm:cxn modelId="{49ADFDB8-D0B9-4F04-89BE-E6A93E7DFEB1}" type="presParOf" srcId="{C4495484-CB55-4DB8-A123-BE03BA325417}" destId="{B6818C77-DB1C-4962-BD59-0DD9F18A69E6}" srcOrd="9" destOrd="0" presId="urn:microsoft.com/office/officeart/2008/layout/VerticalCurvedList"/>
    <dgm:cxn modelId="{649E6E47-4D3E-4FB8-A94E-290C9163A783}" type="presParOf" srcId="{C4495484-CB55-4DB8-A123-BE03BA325417}" destId="{5483BEF4-BCB7-4B1F-821F-93DFDA7E1C07}" srcOrd="10" destOrd="0" presId="urn:microsoft.com/office/officeart/2008/layout/VerticalCurvedList"/>
    <dgm:cxn modelId="{77E42E6B-DE37-46C1-9A23-26BA91705249}" type="presParOf" srcId="{5483BEF4-BCB7-4B1F-821F-93DFDA7E1C07}" destId="{8A2B84B4-6D5F-4846-BA76-7635797A8170}"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7346F82A-E068-426F-BC26-48A801BDB724}" type="doc">
      <dgm:prSet loTypeId="urn:microsoft.com/office/officeart/2005/8/layout/hProcess9" loCatId="process" qsTypeId="urn:microsoft.com/office/officeart/2005/8/quickstyle/simple1" qsCatId="simple" csTypeId="urn:microsoft.com/office/officeart/2005/8/colors/colorful4" csCatId="colorful" phldr="1"/>
      <dgm:spPr/>
      <dgm:t>
        <a:bodyPr/>
        <a:lstStyle/>
        <a:p>
          <a:endParaRPr lang="en-GB"/>
        </a:p>
      </dgm:t>
    </dgm:pt>
    <dgm:pt modelId="{49BAF8B0-57AA-4A6A-983A-7EE16221D32D}">
      <dgm:prSet custT="1"/>
      <dgm:spPr/>
      <dgm:t>
        <a:bodyPr/>
        <a:lstStyle/>
        <a:p>
          <a:pPr rtl="0"/>
          <a:r>
            <a:rPr lang="en-GB" sz="1700" b="1" dirty="0" smtClean="0"/>
            <a:t>Challenge Directors for new Challenge Funds -Industrial Strategy. &amp; Global </a:t>
          </a:r>
          <a:r>
            <a:rPr lang="en-GB" sz="1400" b="1" dirty="0" smtClean="0"/>
            <a:t>Challenges</a:t>
          </a:r>
          <a:endParaRPr lang="en-GB" sz="1400" b="1" dirty="0"/>
        </a:p>
      </dgm:t>
    </dgm:pt>
    <dgm:pt modelId="{7648DC08-3E49-4C7E-9B97-2AB538B58948}" type="parTrans" cxnId="{1A4B3871-CE41-43B4-A6B1-54120F8A6506}">
      <dgm:prSet/>
      <dgm:spPr/>
      <dgm:t>
        <a:bodyPr/>
        <a:lstStyle/>
        <a:p>
          <a:endParaRPr lang="en-GB"/>
        </a:p>
      </dgm:t>
    </dgm:pt>
    <dgm:pt modelId="{A011F83D-F3AA-4F07-A91C-A8A293C192B9}" type="sibTrans" cxnId="{1A4B3871-CE41-43B4-A6B1-54120F8A6506}">
      <dgm:prSet/>
      <dgm:spPr/>
      <dgm:t>
        <a:bodyPr/>
        <a:lstStyle/>
        <a:p>
          <a:endParaRPr lang="en-GB"/>
        </a:p>
      </dgm:t>
    </dgm:pt>
    <dgm:pt modelId="{3A378B6C-9E58-47C2-912E-9FE8870B1EA1}">
      <dgm:prSet custT="1"/>
      <dgm:spPr/>
      <dgm:t>
        <a:bodyPr/>
        <a:lstStyle/>
        <a:p>
          <a:pPr rtl="0"/>
          <a:r>
            <a:rPr lang="en-GB" sz="1800" b="1" smtClean="0"/>
            <a:t>DARPA model</a:t>
          </a:r>
          <a:endParaRPr lang="en-GB" sz="1800" b="1"/>
        </a:p>
      </dgm:t>
    </dgm:pt>
    <dgm:pt modelId="{C3ADAF76-D97F-408A-82DE-F97ABC69A11C}" type="parTrans" cxnId="{5361222E-0F3D-4617-AD62-4670EF2F4B85}">
      <dgm:prSet/>
      <dgm:spPr/>
      <dgm:t>
        <a:bodyPr/>
        <a:lstStyle/>
        <a:p>
          <a:endParaRPr lang="en-GB"/>
        </a:p>
      </dgm:t>
    </dgm:pt>
    <dgm:pt modelId="{546912BC-1ECD-425C-BCBA-6848623BA13B}" type="sibTrans" cxnId="{5361222E-0F3D-4617-AD62-4670EF2F4B85}">
      <dgm:prSet/>
      <dgm:spPr/>
      <dgm:t>
        <a:bodyPr/>
        <a:lstStyle/>
        <a:p>
          <a:endParaRPr lang="en-GB"/>
        </a:p>
      </dgm:t>
    </dgm:pt>
    <dgm:pt modelId="{9C676BC5-BEBB-466D-8525-707385BCCB9A}">
      <dgm:prSet custT="1"/>
      <dgm:spPr/>
      <dgm:t>
        <a:bodyPr/>
        <a:lstStyle/>
        <a:p>
          <a:pPr rtl="0"/>
          <a:r>
            <a:rPr lang="en-GB" sz="1800" b="1" dirty="0" smtClean="0"/>
            <a:t>More </a:t>
          </a:r>
          <a:r>
            <a:rPr lang="en-GB" sz="1600" b="1" dirty="0" smtClean="0"/>
            <a:t>monitoring</a:t>
          </a:r>
          <a:r>
            <a:rPr lang="en-GB" sz="1800" b="1" dirty="0" smtClean="0"/>
            <a:t>- more </a:t>
          </a:r>
          <a:r>
            <a:rPr lang="en-GB" sz="1600" b="1" dirty="0" smtClean="0"/>
            <a:t>deliverable</a:t>
          </a:r>
          <a:r>
            <a:rPr lang="en-GB" sz="1800" b="1" dirty="0" smtClean="0"/>
            <a:t> driven</a:t>
          </a:r>
          <a:endParaRPr lang="en-GB" sz="1800" b="1" dirty="0"/>
        </a:p>
      </dgm:t>
    </dgm:pt>
    <dgm:pt modelId="{201AA8DE-55F3-49CA-B96E-406FA5FF4DD8}" type="parTrans" cxnId="{A335055A-27FA-4A51-AEF2-A1015D046D4E}">
      <dgm:prSet/>
      <dgm:spPr/>
      <dgm:t>
        <a:bodyPr/>
        <a:lstStyle/>
        <a:p>
          <a:endParaRPr lang="en-GB"/>
        </a:p>
      </dgm:t>
    </dgm:pt>
    <dgm:pt modelId="{374FF651-A4AC-4213-B6DC-7E89A8CC9D08}" type="sibTrans" cxnId="{A335055A-27FA-4A51-AEF2-A1015D046D4E}">
      <dgm:prSet/>
      <dgm:spPr/>
      <dgm:t>
        <a:bodyPr/>
        <a:lstStyle/>
        <a:p>
          <a:endParaRPr lang="en-GB"/>
        </a:p>
      </dgm:t>
    </dgm:pt>
    <dgm:pt modelId="{B00D9BF3-E9A5-4C03-B905-40DA04E9F32B}">
      <dgm:prSet custT="1"/>
      <dgm:spPr/>
      <dgm:t>
        <a:bodyPr/>
        <a:lstStyle/>
        <a:p>
          <a:pPr rtl="0"/>
          <a:r>
            <a:rPr lang="en-GB" sz="1800" b="1" dirty="0" smtClean="0"/>
            <a:t>Grants</a:t>
          </a:r>
        </a:p>
        <a:p>
          <a:pPr rtl="0"/>
          <a:r>
            <a:rPr lang="en-GB" sz="1800" b="1" dirty="0" smtClean="0"/>
            <a:t>Or</a:t>
          </a:r>
        </a:p>
        <a:p>
          <a:pPr rtl="0"/>
          <a:r>
            <a:rPr lang="en-GB" sz="1800" b="1" dirty="0" smtClean="0"/>
            <a:t>contracts</a:t>
          </a:r>
        </a:p>
        <a:p>
          <a:pPr rtl="0"/>
          <a:r>
            <a:rPr lang="en-GB" sz="1800" b="1" dirty="0" smtClean="0"/>
            <a:t>??</a:t>
          </a:r>
          <a:endParaRPr lang="en-GB" sz="1800" b="1" dirty="0"/>
        </a:p>
      </dgm:t>
    </dgm:pt>
    <dgm:pt modelId="{C282F4EC-E858-4F65-B0D5-BAA458C9182F}" type="parTrans" cxnId="{57FA69B4-7D1E-4A74-9A33-F606EBFFFED3}">
      <dgm:prSet/>
      <dgm:spPr/>
      <dgm:t>
        <a:bodyPr/>
        <a:lstStyle/>
        <a:p>
          <a:endParaRPr lang="en-GB"/>
        </a:p>
      </dgm:t>
    </dgm:pt>
    <dgm:pt modelId="{225F920F-23B6-486F-B22F-16CAC74A6170}" type="sibTrans" cxnId="{57FA69B4-7D1E-4A74-9A33-F606EBFFFED3}">
      <dgm:prSet/>
      <dgm:spPr/>
      <dgm:t>
        <a:bodyPr/>
        <a:lstStyle/>
        <a:p>
          <a:endParaRPr lang="en-GB"/>
        </a:p>
      </dgm:t>
    </dgm:pt>
    <dgm:pt modelId="{9E42576A-2C74-4A27-A806-6B83263A2785}">
      <dgm:prSet custT="1"/>
      <dgm:spPr/>
      <dgm:t>
        <a:bodyPr/>
        <a:lstStyle/>
        <a:p>
          <a:pPr rtl="0"/>
          <a:r>
            <a:rPr lang="en-GB" sz="1800" b="1" dirty="0" smtClean="0"/>
            <a:t>Long term </a:t>
          </a:r>
          <a:r>
            <a:rPr lang="en-GB" sz="1800" b="1" dirty="0" err="1" smtClean="0"/>
            <a:t>cf</a:t>
          </a:r>
          <a:r>
            <a:rPr lang="en-GB" sz="1800" b="1" dirty="0" smtClean="0"/>
            <a:t> short term??</a:t>
          </a:r>
          <a:endParaRPr lang="en-GB" sz="1800" b="1" dirty="0"/>
        </a:p>
      </dgm:t>
    </dgm:pt>
    <dgm:pt modelId="{09E7CA9C-F0B7-4492-8AAC-5EB096BCE62E}" type="parTrans" cxnId="{DFDB520D-222C-4A7A-A482-2DDB516EA2C9}">
      <dgm:prSet/>
      <dgm:spPr/>
      <dgm:t>
        <a:bodyPr/>
        <a:lstStyle/>
        <a:p>
          <a:endParaRPr lang="en-GB"/>
        </a:p>
      </dgm:t>
    </dgm:pt>
    <dgm:pt modelId="{36DDC4A3-0B88-4FF8-BE4B-357824F6138D}" type="sibTrans" cxnId="{DFDB520D-222C-4A7A-A482-2DDB516EA2C9}">
      <dgm:prSet/>
      <dgm:spPr/>
      <dgm:t>
        <a:bodyPr/>
        <a:lstStyle/>
        <a:p>
          <a:endParaRPr lang="en-GB"/>
        </a:p>
      </dgm:t>
    </dgm:pt>
    <dgm:pt modelId="{6701DAE6-4EC8-42B1-8773-FEA3C71A747D}">
      <dgm:prSet custT="1"/>
      <dgm:spPr/>
      <dgm:t>
        <a:bodyPr/>
        <a:lstStyle/>
        <a:p>
          <a:pPr rtl="0"/>
          <a:r>
            <a:rPr lang="en-GB" sz="1800" b="1" dirty="0" smtClean="0"/>
            <a:t>……..</a:t>
          </a:r>
          <a:endParaRPr lang="en-GB" sz="1800" b="1" dirty="0"/>
        </a:p>
      </dgm:t>
    </dgm:pt>
    <dgm:pt modelId="{2E24198C-9F04-4181-B523-9CA0AC869936}" type="parTrans" cxnId="{0D6748D5-D1C3-456C-A133-6C9AB508EC1E}">
      <dgm:prSet/>
      <dgm:spPr/>
      <dgm:t>
        <a:bodyPr/>
        <a:lstStyle/>
        <a:p>
          <a:endParaRPr lang="en-GB"/>
        </a:p>
      </dgm:t>
    </dgm:pt>
    <dgm:pt modelId="{C9B6D62D-ACD7-48DE-A8DA-8636A83B3E3F}" type="sibTrans" cxnId="{0D6748D5-D1C3-456C-A133-6C9AB508EC1E}">
      <dgm:prSet/>
      <dgm:spPr/>
      <dgm:t>
        <a:bodyPr/>
        <a:lstStyle/>
        <a:p>
          <a:endParaRPr lang="en-GB"/>
        </a:p>
      </dgm:t>
    </dgm:pt>
    <dgm:pt modelId="{7E5CD5CC-44C4-446D-9DBE-7EBE4A64F97F}">
      <dgm:prSet custT="1"/>
      <dgm:spPr/>
      <dgm:t>
        <a:bodyPr/>
        <a:lstStyle/>
        <a:p>
          <a:pPr rtl="0"/>
          <a:r>
            <a:rPr lang="en-GB" sz="1800" b="1" dirty="0" smtClean="0"/>
            <a:t>More eligible ROs</a:t>
          </a:r>
        </a:p>
        <a:p>
          <a:pPr rtl="0"/>
          <a:r>
            <a:rPr lang="en-GB" sz="1800" b="1" dirty="0" smtClean="0"/>
            <a:t>Not just HEIs</a:t>
          </a:r>
          <a:endParaRPr lang="en-GB" sz="1800" b="1" dirty="0"/>
        </a:p>
      </dgm:t>
    </dgm:pt>
    <dgm:pt modelId="{E769533A-BC49-4803-8BB4-FF8967EF9641}" type="parTrans" cxnId="{A3FA7A5A-2B2A-4D27-BFBA-67D1C82E0405}">
      <dgm:prSet/>
      <dgm:spPr/>
      <dgm:t>
        <a:bodyPr/>
        <a:lstStyle/>
        <a:p>
          <a:endParaRPr lang="en-GB"/>
        </a:p>
      </dgm:t>
    </dgm:pt>
    <dgm:pt modelId="{91B419D6-31CC-465B-A29A-C5669B1459F4}" type="sibTrans" cxnId="{A3FA7A5A-2B2A-4D27-BFBA-67D1C82E0405}">
      <dgm:prSet/>
      <dgm:spPr/>
      <dgm:t>
        <a:bodyPr/>
        <a:lstStyle/>
        <a:p>
          <a:endParaRPr lang="en-GB"/>
        </a:p>
      </dgm:t>
    </dgm:pt>
    <dgm:pt modelId="{58327976-8A1F-42E7-B3C1-F7074254626D}" type="pres">
      <dgm:prSet presAssocID="{7346F82A-E068-426F-BC26-48A801BDB724}" presName="CompostProcess" presStyleCnt="0">
        <dgm:presLayoutVars>
          <dgm:dir/>
          <dgm:resizeHandles val="exact"/>
        </dgm:presLayoutVars>
      </dgm:prSet>
      <dgm:spPr/>
      <dgm:t>
        <a:bodyPr/>
        <a:lstStyle/>
        <a:p>
          <a:endParaRPr lang="en-GB"/>
        </a:p>
      </dgm:t>
    </dgm:pt>
    <dgm:pt modelId="{E2A36364-EB01-4713-813C-38D234C3B0A5}" type="pres">
      <dgm:prSet presAssocID="{7346F82A-E068-426F-BC26-48A801BDB724}" presName="arrow" presStyleLbl="bgShp" presStyleIdx="0" presStyleCnt="1"/>
      <dgm:spPr/>
    </dgm:pt>
    <dgm:pt modelId="{6155D252-A911-4BD2-8E91-501EE3131BF2}" type="pres">
      <dgm:prSet presAssocID="{7346F82A-E068-426F-BC26-48A801BDB724}" presName="linearProcess" presStyleCnt="0"/>
      <dgm:spPr/>
    </dgm:pt>
    <dgm:pt modelId="{60B54EDF-866B-4A37-A0E6-6836B544864E}" type="pres">
      <dgm:prSet presAssocID="{49BAF8B0-57AA-4A6A-983A-7EE16221D32D}" presName="textNode" presStyleLbl="node1" presStyleIdx="0" presStyleCnt="7" custScaleX="149045" custScaleY="160473" custLinFactNeighborX="59785" custLinFactNeighborY="-2995">
        <dgm:presLayoutVars>
          <dgm:bulletEnabled val="1"/>
        </dgm:presLayoutVars>
      </dgm:prSet>
      <dgm:spPr/>
      <dgm:t>
        <a:bodyPr/>
        <a:lstStyle/>
        <a:p>
          <a:endParaRPr lang="en-GB"/>
        </a:p>
      </dgm:t>
    </dgm:pt>
    <dgm:pt modelId="{4EAB7D07-F107-4254-B347-3F47B865F5D2}" type="pres">
      <dgm:prSet presAssocID="{A011F83D-F3AA-4F07-A91C-A8A293C192B9}" presName="sibTrans" presStyleCnt="0"/>
      <dgm:spPr/>
    </dgm:pt>
    <dgm:pt modelId="{7967B728-EF7A-4A3C-872D-92A4F8749AB6}" type="pres">
      <dgm:prSet presAssocID="{3A378B6C-9E58-47C2-912E-9FE8870B1EA1}" presName="textNode" presStyleLbl="node1" presStyleIdx="1" presStyleCnt="7" custScaleX="123025" custScaleY="160473" custLinFactNeighborX="59785" custLinFactNeighborY="-2995">
        <dgm:presLayoutVars>
          <dgm:bulletEnabled val="1"/>
        </dgm:presLayoutVars>
      </dgm:prSet>
      <dgm:spPr/>
      <dgm:t>
        <a:bodyPr/>
        <a:lstStyle/>
        <a:p>
          <a:endParaRPr lang="en-GB"/>
        </a:p>
      </dgm:t>
    </dgm:pt>
    <dgm:pt modelId="{B6D0B214-8FB0-4F49-8721-1738556D59A4}" type="pres">
      <dgm:prSet presAssocID="{546912BC-1ECD-425C-BCBA-6848623BA13B}" presName="sibTrans" presStyleCnt="0"/>
      <dgm:spPr/>
    </dgm:pt>
    <dgm:pt modelId="{9E5B59C4-994A-49E9-A48A-EF5FDB668B8E}" type="pres">
      <dgm:prSet presAssocID="{9C676BC5-BEBB-466D-8525-707385BCCB9A}" presName="textNode" presStyleLbl="node1" presStyleIdx="2" presStyleCnt="7" custScaleX="151802" custScaleY="160473" custLinFactNeighborX="59785" custLinFactNeighborY="-2995">
        <dgm:presLayoutVars>
          <dgm:bulletEnabled val="1"/>
        </dgm:presLayoutVars>
      </dgm:prSet>
      <dgm:spPr/>
      <dgm:t>
        <a:bodyPr/>
        <a:lstStyle/>
        <a:p>
          <a:endParaRPr lang="en-GB"/>
        </a:p>
      </dgm:t>
    </dgm:pt>
    <dgm:pt modelId="{7B60FCDC-A4D4-4CF1-A549-275898DE785D}" type="pres">
      <dgm:prSet presAssocID="{374FF651-A4AC-4213-B6DC-7E89A8CC9D08}" presName="sibTrans" presStyleCnt="0"/>
      <dgm:spPr/>
    </dgm:pt>
    <dgm:pt modelId="{13BB82D2-ABD4-47E9-8953-5557B89F71FC}" type="pres">
      <dgm:prSet presAssocID="{6701DAE6-4EC8-42B1-8773-FEA3C71A747D}" presName="textNode" presStyleLbl="node1" presStyleIdx="3" presStyleCnt="7" custScaleY="159253" custLinFactNeighborX="23105" custLinFactNeighborY="-2995">
        <dgm:presLayoutVars>
          <dgm:bulletEnabled val="1"/>
        </dgm:presLayoutVars>
      </dgm:prSet>
      <dgm:spPr/>
      <dgm:t>
        <a:bodyPr/>
        <a:lstStyle/>
        <a:p>
          <a:endParaRPr lang="en-GB"/>
        </a:p>
      </dgm:t>
    </dgm:pt>
    <dgm:pt modelId="{E63132B6-50DD-4131-B677-CBE1DE901E10}" type="pres">
      <dgm:prSet presAssocID="{C9B6D62D-ACD7-48DE-A8DA-8636A83B3E3F}" presName="sibTrans" presStyleCnt="0"/>
      <dgm:spPr/>
    </dgm:pt>
    <dgm:pt modelId="{2FB53853-E184-4942-A745-2FB0FDCE7D1F}" type="pres">
      <dgm:prSet presAssocID="{B00D9BF3-E9A5-4C03-B905-40DA04E9F32B}" presName="textNode" presStyleLbl="node1" presStyleIdx="4" presStyleCnt="7" custScaleX="152074" custScaleY="160365" custLinFactNeighborX="-8321" custLinFactNeighborY="-4878">
        <dgm:presLayoutVars>
          <dgm:bulletEnabled val="1"/>
        </dgm:presLayoutVars>
      </dgm:prSet>
      <dgm:spPr/>
      <dgm:t>
        <a:bodyPr/>
        <a:lstStyle/>
        <a:p>
          <a:endParaRPr lang="en-GB"/>
        </a:p>
      </dgm:t>
    </dgm:pt>
    <dgm:pt modelId="{42A30AE2-DE8B-443D-A7ED-86AEA6F2B297}" type="pres">
      <dgm:prSet presAssocID="{225F920F-23B6-486F-B22F-16CAC74A6170}" presName="sibTrans" presStyleCnt="0"/>
      <dgm:spPr/>
    </dgm:pt>
    <dgm:pt modelId="{24A8FDAC-2EC2-4090-A263-508D9FA8A1B7}" type="pres">
      <dgm:prSet presAssocID="{9E42576A-2C74-4A27-A806-6B83263A2785}" presName="textNode" presStyleLbl="node1" presStyleIdx="5" presStyleCnt="7" custScaleY="160365" custLinFactNeighborX="23467" custLinFactNeighborY="-4878">
        <dgm:presLayoutVars>
          <dgm:bulletEnabled val="1"/>
        </dgm:presLayoutVars>
      </dgm:prSet>
      <dgm:spPr/>
      <dgm:t>
        <a:bodyPr/>
        <a:lstStyle/>
        <a:p>
          <a:endParaRPr lang="en-GB"/>
        </a:p>
      </dgm:t>
    </dgm:pt>
    <dgm:pt modelId="{1FE67AB9-A38A-40F5-9501-9A9E41F0AD45}" type="pres">
      <dgm:prSet presAssocID="{36DDC4A3-0B88-4FF8-BE4B-357824F6138D}" presName="sibTrans" presStyleCnt="0"/>
      <dgm:spPr/>
    </dgm:pt>
    <dgm:pt modelId="{E33C08FA-BBE8-48DD-A23F-BDAE463069FC}" type="pres">
      <dgm:prSet presAssocID="{7E5CD5CC-44C4-446D-9DBE-7EBE4A64F97F}" presName="textNode" presStyleLbl="node1" presStyleIdx="6" presStyleCnt="7" custScaleX="140497" custScaleY="156690" custLinFactNeighborX="1338" custLinFactNeighborY="-4276">
        <dgm:presLayoutVars>
          <dgm:bulletEnabled val="1"/>
        </dgm:presLayoutVars>
      </dgm:prSet>
      <dgm:spPr/>
      <dgm:t>
        <a:bodyPr/>
        <a:lstStyle/>
        <a:p>
          <a:endParaRPr lang="en-GB"/>
        </a:p>
      </dgm:t>
    </dgm:pt>
  </dgm:ptLst>
  <dgm:cxnLst>
    <dgm:cxn modelId="{FDB23C0D-C438-4C89-8E09-907D2B052255}" type="presOf" srcId="{6701DAE6-4EC8-42B1-8773-FEA3C71A747D}" destId="{13BB82D2-ABD4-47E9-8953-5557B89F71FC}" srcOrd="0" destOrd="0" presId="urn:microsoft.com/office/officeart/2005/8/layout/hProcess9"/>
    <dgm:cxn modelId="{5361222E-0F3D-4617-AD62-4670EF2F4B85}" srcId="{7346F82A-E068-426F-BC26-48A801BDB724}" destId="{3A378B6C-9E58-47C2-912E-9FE8870B1EA1}" srcOrd="1" destOrd="0" parTransId="{C3ADAF76-D97F-408A-82DE-F97ABC69A11C}" sibTransId="{546912BC-1ECD-425C-BCBA-6848623BA13B}"/>
    <dgm:cxn modelId="{1A4B3871-CE41-43B4-A6B1-54120F8A6506}" srcId="{7346F82A-E068-426F-BC26-48A801BDB724}" destId="{49BAF8B0-57AA-4A6A-983A-7EE16221D32D}" srcOrd="0" destOrd="0" parTransId="{7648DC08-3E49-4C7E-9B97-2AB538B58948}" sibTransId="{A011F83D-F3AA-4F07-A91C-A8A293C192B9}"/>
    <dgm:cxn modelId="{DA0E3B0C-BC03-4571-B9E0-7AD7BEFE1D1A}" type="presOf" srcId="{9C676BC5-BEBB-466D-8525-707385BCCB9A}" destId="{9E5B59C4-994A-49E9-A48A-EF5FDB668B8E}" srcOrd="0" destOrd="0" presId="urn:microsoft.com/office/officeart/2005/8/layout/hProcess9"/>
    <dgm:cxn modelId="{A3FA7A5A-2B2A-4D27-BFBA-67D1C82E0405}" srcId="{7346F82A-E068-426F-BC26-48A801BDB724}" destId="{7E5CD5CC-44C4-446D-9DBE-7EBE4A64F97F}" srcOrd="6" destOrd="0" parTransId="{E769533A-BC49-4803-8BB4-FF8967EF9641}" sibTransId="{91B419D6-31CC-465B-A29A-C5669B1459F4}"/>
    <dgm:cxn modelId="{57FA69B4-7D1E-4A74-9A33-F606EBFFFED3}" srcId="{7346F82A-E068-426F-BC26-48A801BDB724}" destId="{B00D9BF3-E9A5-4C03-B905-40DA04E9F32B}" srcOrd="4" destOrd="0" parTransId="{C282F4EC-E858-4F65-B0D5-BAA458C9182F}" sibTransId="{225F920F-23B6-486F-B22F-16CAC74A6170}"/>
    <dgm:cxn modelId="{DFDB520D-222C-4A7A-A482-2DDB516EA2C9}" srcId="{7346F82A-E068-426F-BC26-48A801BDB724}" destId="{9E42576A-2C74-4A27-A806-6B83263A2785}" srcOrd="5" destOrd="0" parTransId="{09E7CA9C-F0B7-4492-8AAC-5EB096BCE62E}" sibTransId="{36DDC4A3-0B88-4FF8-BE4B-357824F6138D}"/>
    <dgm:cxn modelId="{3FEF251B-4DE8-447B-BAC9-BD5F79268067}" type="presOf" srcId="{49BAF8B0-57AA-4A6A-983A-7EE16221D32D}" destId="{60B54EDF-866B-4A37-A0E6-6836B544864E}" srcOrd="0" destOrd="0" presId="urn:microsoft.com/office/officeart/2005/8/layout/hProcess9"/>
    <dgm:cxn modelId="{A9BB5C4C-D491-4DCE-ABD4-0E358154075A}" type="presOf" srcId="{B00D9BF3-E9A5-4C03-B905-40DA04E9F32B}" destId="{2FB53853-E184-4942-A745-2FB0FDCE7D1F}" srcOrd="0" destOrd="0" presId="urn:microsoft.com/office/officeart/2005/8/layout/hProcess9"/>
    <dgm:cxn modelId="{A335055A-27FA-4A51-AEF2-A1015D046D4E}" srcId="{7346F82A-E068-426F-BC26-48A801BDB724}" destId="{9C676BC5-BEBB-466D-8525-707385BCCB9A}" srcOrd="2" destOrd="0" parTransId="{201AA8DE-55F3-49CA-B96E-406FA5FF4DD8}" sibTransId="{374FF651-A4AC-4213-B6DC-7E89A8CC9D08}"/>
    <dgm:cxn modelId="{CE374A31-979A-44BB-97F1-504A821DDEA2}" type="presOf" srcId="{7346F82A-E068-426F-BC26-48A801BDB724}" destId="{58327976-8A1F-42E7-B3C1-F7074254626D}" srcOrd="0" destOrd="0" presId="urn:microsoft.com/office/officeart/2005/8/layout/hProcess9"/>
    <dgm:cxn modelId="{DF82B0B4-D249-4BAD-9282-E8E8FB44F954}" type="presOf" srcId="{3A378B6C-9E58-47C2-912E-9FE8870B1EA1}" destId="{7967B728-EF7A-4A3C-872D-92A4F8749AB6}" srcOrd="0" destOrd="0" presId="urn:microsoft.com/office/officeart/2005/8/layout/hProcess9"/>
    <dgm:cxn modelId="{0D6748D5-D1C3-456C-A133-6C9AB508EC1E}" srcId="{7346F82A-E068-426F-BC26-48A801BDB724}" destId="{6701DAE6-4EC8-42B1-8773-FEA3C71A747D}" srcOrd="3" destOrd="0" parTransId="{2E24198C-9F04-4181-B523-9CA0AC869936}" sibTransId="{C9B6D62D-ACD7-48DE-A8DA-8636A83B3E3F}"/>
    <dgm:cxn modelId="{82F37F0F-4D54-468A-80AD-8FAF6BB7B693}" type="presOf" srcId="{7E5CD5CC-44C4-446D-9DBE-7EBE4A64F97F}" destId="{E33C08FA-BBE8-48DD-A23F-BDAE463069FC}" srcOrd="0" destOrd="0" presId="urn:microsoft.com/office/officeart/2005/8/layout/hProcess9"/>
    <dgm:cxn modelId="{41F7A370-A43F-4A0E-B0C1-36098A3F889F}" type="presOf" srcId="{9E42576A-2C74-4A27-A806-6B83263A2785}" destId="{24A8FDAC-2EC2-4090-A263-508D9FA8A1B7}" srcOrd="0" destOrd="0" presId="urn:microsoft.com/office/officeart/2005/8/layout/hProcess9"/>
    <dgm:cxn modelId="{79A196BB-6793-46CB-BCD1-84A51DCCC008}" type="presParOf" srcId="{58327976-8A1F-42E7-B3C1-F7074254626D}" destId="{E2A36364-EB01-4713-813C-38D234C3B0A5}" srcOrd="0" destOrd="0" presId="urn:microsoft.com/office/officeart/2005/8/layout/hProcess9"/>
    <dgm:cxn modelId="{4D46DE54-CEB3-4EB4-8D3D-D76F0621B14C}" type="presParOf" srcId="{58327976-8A1F-42E7-B3C1-F7074254626D}" destId="{6155D252-A911-4BD2-8E91-501EE3131BF2}" srcOrd="1" destOrd="0" presId="urn:microsoft.com/office/officeart/2005/8/layout/hProcess9"/>
    <dgm:cxn modelId="{CF880231-1677-4287-8151-2C639C11AAB9}" type="presParOf" srcId="{6155D252-A911-4BD2-8E91-501EE3131BF2}" destId="{60B54EDF-866B-4A37-A0E6-6836B544864E}" srcOrd="0" destOrd="0" presId="urn:microsoft.com/office/officeart/2005/8/layout/hProcess9"/>
    <dgm:cxn modelId="{3362D26E-4781-4A3E-944B-A0C6AA5A44A5}" type="presParOf" srcId="{6155D252-A911-4BD2-8E91-501EE3131BF2}" destId="{4EAB7D07-F107-4254-B347-3F47B865F5D2}" srcOrd="1" destOrd="0" presId="urn:microsoft.com/office/officeart/2005/8/layout/hProcess9"/>
    <dgm:cxn modelId="{3A629930-A477-465B-85EF-68EDCDD3F5B8}" type="presParOf" srcId="{6155D252-A911-4BD2-8E91-501EE3131BF2}" destId="{7967B728-EF7A-4A3C-872D-92A4F8749AB6}" srcOrd="2" destOrd="0" presId="urn:microsoft.com/office/officeart/2005/8/layout/hProcess9"/>
    <dgm:cxn modelId="{B5E3DB64-859D-413C-BB88-0CC3F0A1FFFC}" type="presParOf" srcId="{6155D252-A911-4BD2-8E91-501EE3131BF2}" destId="{B6D0B214-8FB0-4F49-8721-1738556D59A4}" srcOrd="3" destOrd="0" presId="urn:microsoft.com/office/officeart/2005/8/layout/hProcess9"/>
    <dgm:cxn modelId="{48EC9B71-1EB4-48B8-ADC7-555547607742}" type="presParOf" srcId="{6155D252-A911-4BD2-8E91-501EE3131BF2}" destId="{9E5B59C4-994A-49E9-A48A-EF5FDB668B8E}" srcOrd="4" destOrd="0" presId="urn:microsoft.com/office/officeart/2005/8/layout/hProcess9"/>
    <dgm:cxn modelId="{28B70E86-18A1-42D2-9DAA-8829DC2DF0D4}" type="presParOf" srcId="{6155D252-A911-4BD2-8E91-501EE3131BF2}" destId="{7B60FCDC-A4D4-4CF1-A549-275898DE785D}" srcOrd="5" destOrd="0" presId="urn:microsoft.com/office/officeart/2005/8/layout/hProcess9"/>
    <dgm:cxn modelId="{3E4D4923-BC18-4168-926E-B16502C0674C}" type="presParOf" srcId="{6155D252-A911-4BD2-8E91-501EE3131BF2}" destId="{13BB82D2-ABD4-47E9-8953-5557B89F71FC}" srcOrd="6" destOrd="0" presId="urn:microsoft.com/office/officeart/2005/8/layout/hProcess9"/>
    <dgm:cxn modelId="{AEDDE970-096C-4D42-9C4A-917E2AAB86F3}" type="presParOf" srcId="{6155D252-A911-4BD2-8E91-501EE3131BF2}" destId="{E63132B6-50DD-4131-B677-CBE1DE901E10}" srcOrd="7" destOrd="0" presId="urn:microsoft.com/office/officeart/2005/8/layout/hProcess9"/>
    <dgm:cxn modelId="{E94640D3-23DA-4F25-83E6-F716A854D0B7}" type="presParOf" srcId="{6155D252-A911-4BD2-8E91-501EE3131BF2}" destId="{2FB53853-E184-4942-A745-2FB0FDCE7D1F}" srcOrd="8" destOrd="0" presId="urn:microsoft.com/office/officeart/2005/8/layout/hProcess9"/>
    <dgm:cxn modelId="{7D9EA937-A3C1-4E68-AF72-5DE3BD1ECBF1}" type="presParOf" srcId="{6155D252-A911-4BD2-8E91-501EE3131BF2}" destId="{42A30AE2-DE8B-443D-A7ED-86AEA6F2B297}" srcOrd="9" destOrd="0" presId="urn:microsoft.com/office/officeart/2005/8/layout/hProcess9"/>
    <dgm:cxn modelId="{0A0DA567-1A38-46A2-825F-2D6AF1A4F114}" type="presParOf" srcId="{6155D252-A911-4BD2-8E91-501EE3131BF2}" destId="{24A8FDAC-2EC2-4090-A263-508D9FA8A1B7}" srcOrd="10" destOrd="0" presId="urn:microsoft.com/office/officeart/2005/8/layout/hProcess9"/>
    <dgm:cxn modelId="{ED143873-D52C-4363-BB6B-906FAEE76586}" type="presParOf" srcId="{6155D252-A911-4BD2-8E91-501EE3131BF2}" destId="{1FE67AB9-A38A-40F5-9501-9A9E41F0AD45}" srcOrd="11" destOrd="0" presId="urn:microsoft.com/office/officeart/2005/8/layout/hProcess9"/>
    <dgm:cxn modelId="{083EF63A-A653-43C9-BD2E-1605E94A8A86}" type="presParOf" srcId="{6155D252-A911-4BD2-8E91-501EE3131BF2}" destId="{E33C08FA-BBE8-48DD-A23F-BDAE463069FC}" srcOrd="12"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D60DCA9-6DDA-4220-BE74-DDD4F2BE1391}"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GB"/>
        </a:p>
      </dgm:t>
    </dgm:pt>
    <dgm:pt modelId="{B5334BC4-5C17-42BB-87BB-B2A2ED2248D7}">
      <dgm:prSet phldrT="[Text]" custT="1"/>
      <dgm:spPr>
        <a:solidFill>
          <a:schemeClr val="accent2"/>
        </a:solidFill>
      </dgm:spPr>
      <dgm:t>
        <a:bodyPr/>
        <a:lstStyle/>
        <a:p>
          <a:r>
            <a:rPr lang="en-GB" sz="2200" dirty="0" smtClean="0">
              <a:latin typeface="+mn-lt"/>
            </a:rPr>
            <a:t>National Productivity Innovation Fund (NPIF) £4.7 billion</a:t>
          </a:r>
        </a:p>
        <a:p>
          <a:r>
            <a:rPr lang="en-GB" sz="1800" dirty="0" smtClean="0">
              <a:latin typeface="+mn-lt"/>
            </a:rPr>
            <a:t>Approximately £425 million to be spent in 2017/18 rising to approximately £2bn in 2020-2021</a:t>
          </a:r>
          <a:endParaRPr lang="en-GB" sz="1800" dirty="0"/>
        </a:p>
      </dgm:t>
    </dgm:pt>
    <dgm:pt modelId="{33279CB0-CD08-4FE2-AFD5-6EB7D5460E04}" type="parTrans" cxnId="{0F1E44FF-D8CE-4C8C-8C27-A1E64646F5FC}">
      <dgm:prSet/>
      <dgm:spPr/>
      <dgm:t>
        <a:bodyPr/>
        <a:lstStyle/>
        <a:p>
          <a:endParaRPr lang="en-GB"/>
        </a:p>
      </dgm:t>
    </dgm:pt>
    <dgm:pt modelId="{E399E6E0-FD3A-4C14-B7A5-B4825CCF84E2}" type="sibTrans" cxnId="{0F1E44FF-D8CE-4C8C-8C27-A1E64646F5FC}">
      <dgm:prSet/>
      <dgm:spPr/>
      <dgm:t>
        <a:bodyPr/>
        <a:lstStyle/>
        <a:p>
          <a:endParaRPr lang="en-GB"/>
        </a:p>
      </dgm:t>
    </dgm:pt>
    <dgm:pt modelId="{8E376EFF-3968-4182-86DB-0BC0CB9494C7}">
      <dgm:prSet phldrT="[Text]"/>
      <dgm:spPr/>
      <dgm:t>
        <a:bodyPr/>
        <a:lstStyle/>
        <a:p>
          <a:r>
            <a:rPr lang="en-GB" dirty="0" smtClean="0"/>
            <a:t>Industrial Strategy Challenge Fund </a:t>
          </a:r>
          <a:endParaRPr lang="en-GB" dirty="0"/>
        </a:p>
      </dgm:t>
    </dgm:pt>
    <dgm:pt modelId="{CF48E15B-D9D1-48ED-A5FB-F52981B85942}" type="parTrans" cxnId="{C34F9F03-19B0-4FDF-BC6B-C95B64785AEE}">
      <dgm:prSet/>
      <dgm:spPr/>
      <dgm:t>
        <a:bodyPr/>
        <a:lstStyle/>
        <a:p>
          <a:endParaRPr lang="en-GB"/>
        </a:p>
      </dgm:t>
    </dgm:pt>
    <dgm:pt modelId="{FDA38862-421D-429A-B7A1-CD42279F8A62}" type="sibTrans" cxnId="{C34F9F03-19B0-4FDF-BC6B-C95B64785AEE}">
      <dgm:prSet/>
      <dgm:spPr/>
      <dgm:t>
        <a:bodyPr/>
        <a:lstStyle/>
        <a:p>
          <a:endParaRPr lang="en-GB"/>
        </a:p>
      </dgm:t>
    </dgm:pt>
    <dgm:pt modelId="{1396A460-C0EB-4E3B-8E9A-30A4B905B378}">
      <dgm:prSet phldrT="[Text]"/>
      <dgm:spPr/>
      <dgm:t>
        <a:bodyPr/>
        <a:lstStyle/>
        <a:p>
          <a:r>
            <a:rPr lang="en-GB" dirty="0" smtClean="0"/>
            <a:t>Additional Funding to increase research capacity </a:t>
          </a:r>
          <a:endParaRPr lang="en-GB" dirty="0"/>
        </a:p>
      </dgm:t>
    </dgm:pt>
    <dgm:pt modelId="{2E56B51A-4099-45E5-A410-F5AC56B190AD}" type="parTrans" cxnId="{406F8567-3C12-47D7-8AA9-823E658C4B5C}">
      <dgm:prSet/>
      <dgm:spPr/>
      <dgm:t>
        <a:bodyPr/>
        <a:lstStyle/>
        <a:p>
          <a:endParaRPr lang="en-GB"/>
        </a:p>
      </dgm:t>
    </dgm:pt>
    <dgm:pt modelId="{94459724-A2FC-4652-9F69-6C790B2B7BCF}" type="sibTrans" cxnId="{406F8567-3C12-47D7-8AA9-823E658C4B5C}">
      <dgm:prSet/>
      <dgm:spPr/>
      <dgm:t>
        <a:bodyPr/>
        <a:lstStyle/>
        <a:p>
          <a:endParaRPr lang="en-GB"/>
        </a:p>
      </dgm:t>
    </dgm:pt>
    <dgm:pt modelId="{48D98B01-71D4-4519-A1D5-D680DD7EAAF4}">
      <dgm:prSet phldrT="[Text]"/>
      <dgm:spPr>
        <a:solidFill>
          <a:schemeClr val="accent1">
            <a:lumMod val="40000"/>
            <a:lumOff val="60000"/>
          </a:schemeClr>
        </a:solidFill>
      </dgm:spPr>
      <dgm:t>
        <a:bodyPr/>
        <a:lstStyle/>
        <a:p>
          <a:r>
            <a:rPr lang="en-GB" dirty="0" smtClean="0"/>
            <a:t>Science and innovation audits (third wave)</a:t>
          </a:r>
          <a:endParaRPr lang="en-GB" dirty="0"/>
        </a:p>
      </dgm:t>
    </dgm:pt>
    <dgm:pt modelId="{ABFC734E-B7AB-45EF-93FE-BC157A318C0B}" type="parTrans" cxnId="{9F893EA7-C832-4D1D-92EF-85BD4A6FB8E7}">
      <dgm:prSet/>
      <dgm:spPr/>
      <dgm:t>
        <a:bodyPr/>
        <a:lstStyle/>
        <a:p>
          <a:endParaRPr lang="en-GB"/>
        </a:p>
      </dgm:t>
    </dgm:pt>
    <dgm:pt modelId="{BEE5456D-2B74-4C5D-9BB7-8DC48AE312DE}" type="sibTrans" cxnId="{9F893EA7-C832-4D1D-92EF-85BD4A6FB8E7}">
      <dgm:prSet/>
      <dgm:spPr/>
      <dgm:t>
        <a:bodyPr/>
        <a:lstStyle/>
        <a:p>
          <a:endParaRPr lang="en-GB"/>
        </a:p>
      </dgm:t>
    </dgm:pt>
    <dgm:pt modelId="{31ECC4B7-04D7-4DAD-A3C7-B50BDB788799}">
      <dgm:prSet phldrT="[Text]"/>
      <dgm:spPr>
        <a:solidFill>
          <a:schemeClr val="accent1">
            <a:lumMod val="40000"/>
            <a:lumOff val="60000"/>
          </a:schemeClr>
        </a:solidFill>
      </dgm:spPr>
      <dgm:t>
        <a:bodyPr/>
        <a:lstStyle/>
        <a:p>
          <a:r>
            <a:rPr lang="en-GB" dirty="0" smtClean="0"/>
            <a:t>Funding to increase university collaboration in technology transfer and working with industry £100m</a:t>
          </a:r>
          <a:endParaRPr lang="en-GB" dirty="0"/>
        </a:p>
      </dgm:t>
    </dgm:pt>
    <dgm:pt modelId="{B47D007A-4CC4-4824-9BF6-1A0810D7D284}" type="parTrans" cxnId="{E5E7B52B-CCEE-4CFB-87EE-49DCF7509A25}">
      <dgm:prSet/>
      <dgm:spPr/>
      <dgm:t>
        <a:bodyPr/>
        <a:lstStyle/>
        <a:p>
          <a:endParaRPr lang="en-GB"/>
        </a:p>
      </dgm:t>
    </dgm:pt>
    <dgm:pt modelId="{76E93DAD-AFCA-4735-ABBF-698DA6B60902}" type="sibTrans" cxnId="{E5E7B52B-CCEE-4CFB-87EE-49DCF7509A25}">
      <dgm:prSet/>
      <dgm:spPr/>
      <dgm:t>
        <a:bodyPr/>
        <a:lstStyle/>
        <a:p>
          <a:endParaRPr lang="en-GB"/>
        </a:p>
      </dgm:t>
    </dgm:pt>
    <dgm:pt modelId="{E34A6FC1-69C5-4A1D-B5A3-C80D4E1303F3}" type="pres">
      <dgm:prSet presAssocID="{2D60DCA9-6DDA-4220-BE74-DDD4F2BE1391}" presName="composite" presStyleCnt="0">
        <dgm:presLayoutVars>
          <dgm:chMax val="1"/>
          <dgm:dir/>
          <dgm:resizeHandles val="exact"/>
        </dgm:presLayoutVars>
      </dgm:prSet>
      <dgm:spPr/>
      <dgm:t>
        <a:bodyPr/>
        <a:lstStyle/>
        <a:p>
          <a:endParaRPr lang="en-GB"/>
        </a:p>
      </dgm:t>
    </dgm:pt>
    <dgm:pt modelId="{CF436840-C5D2-4A53-9396-032EC617AF2D}" type="pres">
      <dgm:prSet presAssocID="{B5334BC4-5C17-42BB-87BB-B2A2ED2248D7}" presName="roof" presStyleLbl="dkBgShp" presStyleIdx="0" presStyleCnt="2"/>
      <dgm:spPr/>
      <dgm:t>
        <a:bodyPr/>
        <a:lstStyle/>
        <a:p>
          <a:endParaRPr lang="en-GB"/>
        </a:p>
      </dgm:t>
    </dgm:pt>
    <dgm:pt modelId="{3A15CC3F-5CC5-42C5-9285-2812599D1FAA}" type="pres">
      <dgm:prSet presAssocID="{B5334BC4-5C17-42BB-87BB-B2A2ED2248D7}" presName="pillars" presStyleCnt="0"/>
      <dgm:spPr/>
    </dgm:pt>
    <dgm:pt modelId="{0946E058-7204-4C76-8CF6-4812EE91C6AC}" type="pres">
      <dgm:prSet presAssocID="{B5334BC4-5C17-42BB-87BB-B2A2ED2248D7}" presName="pillar1" presStyleLbl="node1" presStyleIdx="0" presStyleCnt="4">
        <dgm:presLayoutVars>
          <dgm:bulletEnabled val="1"/>
        </dgm:presLayoutVars>
      </dgm:prSet>
      <dgm:spPr/>
      <dgm:t>
        <a:bodyPr/>
        <a:lstStyle/>
        <a:p>
          <a:endParaRPr lang="en-GB"/>
        </a:p>
      </dgm:t>
    </dgm:pt>
    <dgm:pt modelId="{92AABF48-8FCD-41BC-81EE-C722C22C9582}" type="pres">
      <dgm:prSet presAssocID="{1396A460-C0EB-4E3B-8E9A-30A4B905B378}" presName="pillarX" presStyleLbl="node1" presStyleIdx="1" presStyleCnt="4">
        <dgm:presLayoutVars>
          <dgm:bulletEnabled val="1"/>
        </dgm:presLayoutVars>
      </dgm:prSet>
      <dgm:spPr/>
      <dgm:t>
        <a:bodyPr/>
        <a:lstStyle/>
        <a:p>
          <a:endParaRPr lang="en-GB"/>
        </a:p>
      </dgm:t>
    </dgm:pt>
    <dgm:pt modelId="{E2ED69C7-2DFF-45FF-9D77-0F7C29A4D04C}" type="pres">
      <dgm:prSet presAssocID="{48D98B01-71D4-4519-A1D5-D680DD7EAAF4}" presName="pillarX" presStyleLbl="node1" presStyleIdx="2" presStyleCnt="4">
        <dgm:presLayoutVars>
          <dgm:bulletEnabled val="1"/>
        </dgm:presLayoutVars>
      </dgm:prSet>
      <dgm:spPr/>
      <dgm:t>
        <a:bodyPr/>
        <a:lstStyle/>
        <a:p>
          <a:endParaRPr lang="en-GB"/>
        </a:p>
      </dgm:t>
    </dgm:pt>
    <dgm:pt modelId="{2EFBF07A-5E15-4639-A168-8794A69F380B}" type="pres">
      <dgm:prSet presAssocID="{31ECC4B7-04D7-4DAD-A3C7-B50BDB788799}" presName="pillarX" presStyleLbl="node1" presStyleIdx="3" presStyleCnt="4">
        <dgm:presLayoutVars>
          <dgm:bulletEnabled val="1"/>
        </dgm:presLayoutVars>
      </dgm:prSet>
      <dgm:spPr/>
      <dgm:t>
        <a:bodyPr/>
        <a:lstStyle/>
        <a:p>
          <a:endParaRPr lang="en-GB"/>
        </a:p>
      </dgm:t>
    </dgm:pt>
    <dgm:pt modelId="{D87820FF-2A1E-4342-9B67-DB7DA0E749E1}" type="pres">
      <dgm:prSet presAssocID="{B5334BC4-5C17-42BB-87BB-B2A2ED2248D7}" presName="base" presStyleLbl="dkBgShp" presStyleIdx="1" presStyleCnt="2" custFlipVert="1" custScaleY="88909" custLinFactY="122264" custLinFactNeighborX="-793" custLinFactNeighborY="200000"/>
      <dgm:spPr/>
    </dgm:pt>
  </dgm:ptLst>
  <dgm:cxnLst>
    <dgm:cxn modelId="{9F893EA7-C832-4D1D-92EF-85BD4A6FB8E7}" srcId="{B5334BC4-5C17-42BB-87BB-B2A2ED2248D7}" destId="{48D98B01-71D4-4519-A1D5-D680DD7EAAF4}" srcOrd="2" destOrd="0" parTransId="{ABFC734E-B7AB-45EF-93FE-BC157A318C0B}" sibTransId="{BEE5456D-2B74-4C5D-9BB7-8DC48AE312DE}"/>
    <dgm:cxn modelId="{9F1311AB-F0C5-4170-A1FC-5470A93721B1}" type="presOf" srcId="{31ECC4B7-04D7-4DAD-A3C7-B50BDB788799}" destId="{2EFBF07A-5E15-4639-A168-8794A69F380B}" srcOrd="0" destOrd="0" presId="urn:microsoft.com/office/officeart/2005/8/layout/hList3"/>
    <dgm:cxn modelId="{E5E7B52B-CCEE-4CFB-87EE-49DCF7509A25}" srcId="{B5334BC4-5C17-42BB-87BB-B2A2ED2248D7}" destId="{31ECC4B7-04D7-4DAD-A3C7-B50BDB788799}" srcOrd="3" destOrd="0" parTransId="{B47D007A-4CC4-4824-9BF6-1A0810D7D284}" sibTransId="{76E93DAD-AFCA-4735-ABBF-698DA6B60902}"/>
    <dgm:cxn modelId="{B68A4E8A-E7F1-443E-9538-F8E4842980FE}" type="presOf" srcId="{B5334BC4-5C17-42BB-87BB-B2A2ED2248D7}" destId="{CF436840-C5D2-4A53-9396-032EC617AF2D}" srcOrd="0" destOrd="0" presId="urn:microsoft.com/office/officeart/2005/8/layout/hList3"/>
    <dgm:cxn modelId="{096B3AAC-F312-4FAC-ACA7-4D1226EAC485}" type="presOf" srcId="{48D98B01-71D4-4519-A1D5-D680DD7EAAF4}" destId="{E2ED69C7-2DFF-45FF-9D77-0F7C29A4D04C}" srcOrd="0" destOrd="0" presId="urn:microsoft.com/office/officeart/2005/8/layout/hList3"/>
    <dgm:cxn modelId="{9D0FC6C7-8DED-41ED-A2E7-C8CE371DB1CF}" type="presOf" srcId="{8E376EFF-3968-4182-86DB-0BC0CB9494C7}" destId="{0946E058-7204-4C76-8CF6-4812EE91C6AC}" srcOrd="0" destOrd="0" presId="urn:microsoft.com/office/officeart/2005/8/layout/hList3"/>
    <dgm:cxn modelId="{406F8567-3C12-47D7-8AA9-823E658C4B5C}" srcId="{B5334BC4-5C17-42BB-87BB-B2A2ED2248D7}" destId="{1396A460-C0EB-4E3B-8E9A-30A4B905B378}" srcOrd="1" destOrd="0" parTransId="{2E56B51A-4099-45E5-A410-F5AC56B190AD}" sibTransId="{94459724-A2FC-4652-9F69-6C790B2B7BCF}"/>
    <dgm:cxn modelId="{E910DF26-C5E1-47FC-A479-93E93C4D3FD1}" type="presOf" srcId="{1396A460-C0EB-4E3B-8E9A-30A4B905B378}" destId="{92AABF48-8FCD-41BC-81EE-C722C22C9582}" srcOrd="0" destOrd="0" presId="urn:microsoft.com/office/officeart/2005/8/layout/hList3"/>
    <dgm:cxn modelId="{C34F9F03-19B0-4FDF-BC6B-C95B64785AEE}" srcId="{B5334BC4-5C17-42BB-87BB-B2A2ED2248D7}" destId="{8E376EFF-3968-4182-86DB-0BC0CB9494C7}" srcOrd="0" destOrd="0" parTransId="{CF48E15B-D9D1-48ED-A5FB-F52981B85942}" sibTransId="{FDA38862-421D-429A-B7A1-CD42279F8A62}"/>
    <dgm:cxn modelId="{0F1E44FF-D8CE-4C8C-8C27-A1E64646F5FC}" srcId="{2D60DCA9-6DDA-4220-BE74-DDD4F2BE1391}" destId="{B5334BC4-5C17-42BB-87BB-B2A2ED2248D7}" srcOrd="0" destOrd="0" parTransId="{33279CB0-CD08-4FE2-AFD5-6EB7D5460E04}" sibTransId="{E399E6E0-FD3A-4C14-B7A5-B4825CCF84E2}"/>
    <dgm:cxn modelId="{09F4D955-56D5-4054-B49D-29E3C4232722}" type="presOf" srcId="{2D60DCA9-6DDA-4220-BE74-DDD4F2BE1391}" destId="{E34A6FC1-69C5-4A1D-B5A3-C80D4E1303F3}" srcOrd="0" destOrd="0" presId="urn:microsoft.com/office/officeart/2005/8/layout/hList3"/>
    <dgm:cxn modelId="{5BDF952F-50B6-4D0E-A1FA-E25967F85E41}" type="presParOf" srcId="{E34A6FC1-69C5-4A1D-B5A3-C80D4E1303F3}" destId="{CF436840-C5D2-4A53-9396-032EC617AF2D}" srcOrd="0" destOrd="0" presId="urn:microsoft.com/office/officeart/2005/8/layout/hList3"/>
    <dgm:cxn modelId="{D3370C6B-DFA4-4BBD-890D-A0655DE531FB}" type="presParOf" srcId="{E34A6FC1-69C5-4A1D-B5A3-C80D4E1303F3}" destId="{3A15CC3F-5CC5-42C5-9285-2812599D1FAA}" srcOrd="1" destOrd="0" presId="urn:microsoft.com/office/officeart/2005/8/layout/hList3"/>
    <dgm:cxn modelId="{47E19592-0968-4D07-95CB-5BF8A8D240C3}" type="presParOf" srcId="{3A15CC3F-5CC5-42C5-9285-2812599D1FAA}" destId="{0946E058-7204-4C76-8CF6-4812EE91C6AC}" srcOrd="0" destOrd="0" presId="urn:microsoft.com/office/officeart/2005/8/layout/hList3"/>
    <dgm:cxn modelId="{33A71763-15F6-408A-9718-5CEB9BCB447A}" type="presParOf" srcId="{3A15CC3F-5CC5-42C5-9285-2812599D1FAA}" destId="{92AABF48-8FCD-41BC-81EE-C722C22C9582}" srcOrd="1" destOrd="0" presId="urn:microsoft.com/office/officeart/2005/8/layout/hList3"/>
    <dgm:cxn modelId="{4BD5C766-7DB6-41D2-A029-033208096BEE}" type="presParOf" srcId="{3A15CC3F-5CC5-42C5-9285-2812599D1FAA}" destId="{E2ED69C7-2DFF-45FF-9D77-0F7C29A4D04C}" srcOrd="2" destOrd="0" presId="urn:microsoft.com/office/officeart/2005/8/layout/hList3"/>
    <dgm:cxn modelId="{F55B607C-5CB9-40CC-816B-AC9B5F50A616}" type="presParOf" srcId="{3A15CC3F-5CC5-42C5-9285-2812599D1FAA}" destId="{2EFBF07A-5E15-4639-A168-8794A69F380B}" srcOrd="3" destOrd="0" presId="urn:microsoft.com/office/officeart/2005/8/layout/hList3"/>
    <dgm:cxn modelId="{6DD03149-2972-426C-AE98-9EC32EBC89BB}" type="presParOf" srcId="{E34A6FC1-69C5-4A1D-B5A3-C80D4E1303F3}" destId="{D87820FF-2A1E-4342-9B67-DB7DA0E749E1}"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B3B42EF-B874-41E7-8F93-5E3498CF1142}"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GB"/>
        </a:p>
      </dgm:t>
    </dgm:pt>
    <dgm:pt modelId="{FB047DD6-D688-475D-BDA8-D51E095DBC28}">
      <dgm:prSet/>
      <dgm:spPr/>
      <dgm:t>
        <a:bodyPr/>
        <a:lstStyle/>
        <a:p>
          <a:pPr rtl="0"/>
          <a:r>
            <a:rPr lang="en-US" dirty="0" smtClean="0"/>
            <a:t>Managed by UKRI</a:t>
          </a:r>
          <a:endParaRPr lang="en-GB" dirty="0"/>
        </a:p>
      </dgm:t>
    </dgm:pt>
    <dgm:pt modelId="{9A5D3769-7FD0-4233-A028-778547F8B5ED}" type="parTrans" cxnId="{1ED757EC-296F-4DF0-96D1-465773246CDA}">
      <dgm:prSet/>
      <dgm:spPr/>
      <dgm:t>
        <a:bodyPr/>
        <a:lstStyle/>
        <a:p>
          <a:endParaRPr lang="en-GB"/>
        </a:p>
      </dgm:t>
    </dgm:pt>
    <dgm:pt modelId="{EB8BF90F-F21A-4224-898D-1D178988723B}" type="sibTrans" cxnId="{1ED757EC-296F-4DF0-96D1-465773246CDA}">
      <dgm:prSet/>
      <dgm:spPr/>
      <dgm:t>
        <a:bodyPr/>
        <a:lstStyle/>
        <a:p>
          <a:endParaRPr lang="en-GB"/>
        </a:p>
      </dgm:t>
    </dgm:pt>
    <dgm:pt modelId="{4F1A35BF-2ED7-4385-AA7F-E3061DA39AAF}">
      <dgm:prSet/>
      <dgm:spPr/>
      <dgm:t>
        <a:bodyPr/>
        <a:lstStyle/>
        <a:p>
          <a:pPr rtl="0"/>
          <a:r>
            <a:rPr lang="en-US" dirty="0" smtClean="0"/>
            <a:t>Industry-led</a:t>
          </a:r>
          <a:endParaRPr lang="en-GB" dirty="0"/>
        </a:p>
      </dgm:t>
    </dgm:pt>
    <dgm:pt modelId="{B4009334-2582-4948-AE24-624F3AE9B684}" type="parTrans" cxnId="{930682A5-2151-49A6-A185-C89149CB4D0B}">
      <dgm:prSet/>
      <dgm:spPr/>
      <dgm:t>
        <a:bodyPr/>
        <a:lstStyle/>
        <a:p>
          <a:endParaRPr lang="en-GB"/>
        </a:p>
      </dgm:t>
    </dgm:pt>
    <dgm:pt modelId="{F8A28497-F9A6-49AA-8A70-732C62ADF876}" type="sibTrans" cxnId="{930682A5-2151-49A6-A185-C89149CB4D0B}">
      <dgm:prSet/>
      <dgm:spPr/>
      <dgm:t>
        <a:bodyPr/>
        <a:lstStyle/>
        <a:p>
          <a:endParaRPr lang="en-GB"/>
        </a:p>
      </dgm:t>
    </dgm:pt>
    <dgm:pt modelId="{B98C36D5-D464-4A9C-B073-2D47EA5DCD76}">
      <dgm:prSet/>
      <dgm:spPr/>
      <dgm:t>
        <a:bodyPr/>
        <a:lstStyle/>
        <a:p>
          <a:pPr rtl="0"/>
          <a:r>
            <a:rPr lang="en-US" dirty="0" err="1" smtClean="0"/>
            <a:t>Capitalise</a:t>
          </a:r>
          <a:r>
            <a:rPr lang="en-US" dirty="0" smtClean="0"/>
            <a:t> on UK strengths</a:t>
          </a:r>
          <a:endParaRPr lang="en-GB" dirty="0"/>
        </a:p>
      </dgm:t>
    </dgm:pt>
    <dgm:pt modelId="{B871515B-8D48-47A1-8991-F14F31B5BDC2}" type="parTrans" cxnId="{E38C0A09-8D0B-4832-9C18-B137A323C9BD}">
      <dgm:prSet/>
      <dgm:spPr/>
      <dgm:t>
        <a:bodyPr/>
        <a:lstStyle/>
        <a:p>
          <a:endParaRPr lang="en-GB"/>
        </a:p>
      </dgm:t>
    </dgm:pt>
    <dgm:pt modelId="{287AEFD9-D9C3-482D-8CFF-011726D05629}" type="sibTrans" cxnId="{E38C0A09-8D0B-4832-9C18-B137A323C9BD}">
      <dgm:prSet/>
      <dgm:spPr/>
      <dgm:t>
        <a:bodyPr/>
        <a:lstStyle/>
        <a:p>
          <a:endParaRPr lang="en-GB"/>
        </a:p>
      </dgm:t>
    </dgm:pt>
    <dgm:pt modelId="{68292FC8-F911-4803-BB8F-C73A677FA4FA}">
      <dgm:prSet/>
      <dgm:spPr/>
      <dgm:t>
        <a:bodyPr/>
        <a:lstStyle/>
        <a:p>
          <a:pPr rtl="0"/>
          <a:r>
            <a:rPr lang="en-US" dirty="0" smtClean="0"/>
            <a:t>powered by multi-disciplinary research and business-academic collaboration</a:t>
          </a:r>
          <a:endParaRPr lang="en-GB" dirty="0"/>
        </a:p>
      </dgm:t>
    </dgm:pt>
    <dgm:pt modelId="{AA3DBDD0-46AF-4B6C-A0EC-E641E703DA9A}" type="parTrans" cxnId="{29DF738C-E126-4AD7-A9CD-E1E292677D68}">
      <dgm:prSet/>
      <dgm:spPr/>
    </dgm:pt>
    <dgm:pt modelId="{6731B7F1-EECA-41B7-9CCB-59C781ACE4A6}" type="sibTrans" cxnId="{29DF738C-E126-4AD7-A9CD-E1E292677D68}">
      <dgm:prSet/>
      <dgm:spPr/>
    </dgm:pt>
    <dgm:pt modelId="{E5BEC9E1-FC60-463A-8B38-2315628C0273}">
      <dgm:prSet/>
      <dgm:spPr/>
      <dgm:t>
        <a:bodyPr/>
        <a:lstStyle/>
        <a:p>
          <a:pPr rtl="0"/>
          <a:r>
            <a:rPr lang="en-US" dirty="0" smtClean="0"/>
            <a:t>Challenge driven</a:t>
          </a:r>
          <a:endParaRPr lang="en-GB" dirty="0"/>
        </a:p>
      </dgm:t>
    </dgm:pt>
    <dgm:pt modelId="{832CF646-CB7B-4C3C-A9F3-7174E6CF2633}" type="parTrans" cxnId="{5F8B377F-369F-4F45-9443-E84A7D064EFB}">
      <dgm:prSet/>
      <dgm:spPr/>
    </dgm:pt>
    <dgm:pt modelId="{9E8E432D-F0CC-4B21-A1EE-55677CCEEF2B}" type="sibTrans" cxnId="{5F8B377F-369F-4F45-9443-E84A7D064EFB}">
      <dgm:prSet/>
      <dgm:spPr/>
    </dgm:pt>
    <dgm:pt modelId="{1F5C3CE1-BBF5-4FF3-B66C-BD648D579D57}">
      <dgm:prSet/>
      <dgm:spPr/>
      <dgm:t>
        <a:bodyPr/>
        <a:lstStyle/>
        <a:p>
          <a:pPr rtl="0"/>
          <a:r>
            <a:rPr lang="en-US" dirty="0" smtClean="0"/>
            <a:t>cuts across boundaries of research</a:t>
          </a:r>
          <a:endParaRPr lang="en-GB" dirty="0"/>
        </a:p>
      </dgm:t>
    </dgm:pt>
    <dgm:pt modelId="{378B0701-B4E0-43FF-B830-149107ECCDE8}" type="parTrans" cxnId="{F71BB116-C79B-40E0-9BC3-57A5E26856CD}">
      <dgm:prSet/>
      <dgm:spPr/>
    </dgm:pt>
    <dgm:pt modelId="{42F40282-6419-4F6D-AA7B-825A2F66BF7C}" type="sibTrans" cxnId="{F71BB116-C79B-40E0-9BC3-57A5E26856CD}">
      <dgm:prSet/>
      <dgm:spPr/>
    </dgm:pt>
    <dgm:pt modelId="{7C85E0CF-857E-4968-94FC-C37C43C4C4F4}">
      <dgm:prSet/>
      <dgm:spPr/>
      <dgm:t>
        <a:bodyPr/>
        <a:lstStyle/>
        <a:p>
          <a:pPr rtl="0"/>
          <a:r>
            <a:rPr lang="en-US" dirty="0" smtClean="0"/>
            <a:t>Focus on areas with the potential to transform existing industries and create entirely new ones</a:t>
          </a:r>
          <a:endParaRPr lang="en-GB" dirty="0"/>
        </a:p>
      </dgm:t>
    </dgm:pt>
    <dgm:pt modelId="{0F826468-D74F-44BD-9DBF-AB73391372E7}" type="parTrans" cxnId="{455E2CFA-C569-4285-9248-1DA76167A494}">
      <dgm:prSet/>
      <dgm:spPr/>
    </dgm:pt>
    <dgm:pt modelId="{7ADA44FD-4735-4605-877B-37B5F707D8A2}" type="sibTrans" cxnId="{455E2CFA-C569-4285-9248-1DA76167A494}">
      <dgm:prSet/>
      <dgm:spPr/>
    </dgm:pt>
    <dgm:pt modelId="{C342DBB1-C624-4A7A-B727-669A2F0F269D}">
      <dgm:prSet/>
      <dgm:spPr/>
      <dgm:t>
        <a:bodyPr/>
        <a:lstStyle/>
        <a:p>
          <a:pPr rtl="0"/>
          <a:r>
            <a:rPr lang="en-GB" dirty="0" smtClean="0"/>
            <a:t>Spend by March 21</a:t>
          </a:r>
          <a:endParaRPr lang="en-GB" dirty="0"/>
        </a:p>
      </dgm:t>
    </dgm:pt>
    <dgm:pt modelId="{554596E7-22EF-4B84-9BB4-67D73C2B50AF}" type="parTrans" cxnId="{EF39E11C-F665-4391-8455-38E76FD11DB3}">
      <dgm:prSet/>
      <dgm:spPr/>
    </dgm:pt>
    <dgm:pt modelId="{610B4EF1-9D4C-4B77-9B90-691D96B724F3}" type="sibTrans" cxnId="{EF39E11C-F665-4391-8455-38E76FD11DB3}">
      <dgm:prSet/>
      <dgm:spPr/>
    </dgm:pt>
    <dgm:pt modelId="{4F358E5F-3923-46D8-BB4A-BB19037A32C9}" type="pres">
      <dgm:prSet presAssocID="{6B3B42EF-B874-41E7-8F93-5E3498CF1142}" presName="linear" presStyleCnt="0">
        <dgm:presLayoutVars>
          <dgm:animLvl val="lvl"/>
          <dgm:resizeHandles val="exact"/>
        </dgm:presLayoutVars>
      </dgm:prSet>
      <dgm:spPr/>
      <dgm:t>
        <a:bodyPr/>
        <a:lstStyle/>
        <a:p>
          <a:endParaRPr lang="en-GB"/>
        </a:p>
      </dgm:t>
    </dgm:pt>
    <dgm:pt modelId="{0B5AEB54-4805-4EC7-8295-CA994E7EEA8A}" type="pres">
      <dgm:prSet presAssocID="{FB047DD6-D688-475D-BDA8-D51E095DBC28}" presName="parentText" presStyleLbl="node1" presStyleIdx="0" presStyleCnt="4">
        <dgm:presLayoutVars>
          <dgm:chMax val="0"/>
          <dgm:bulletEnabled val="1"/>
        </dgm:presLayoutVars>
      </dgm:prSet>
      <dgm:spPr/>
      <dgm:t>
        <a:bodyPr/>
        <a:lstStyle/>
        <a:p>
          <a:endParaRPr lang="en-GB"/>
        </a:p>
      </dgm:t>
    </dgm:pt>
    <dgm:pt modelId="{85F056BF-4BDD-4B6B-AAE0-3B16B482631D}" type="pres">
      <dgm:prSet presAssocID="{EB8BF90F-F21A-4224-898D-1D178988723B}" presName="spacer" presStyleCnt="0"/>
      <dgm:spPr/>
    </dgm:pt>
    <dgm:pt modelId="{FC043D13-AAD6-41A8-AD2A-BB5940E4C4F8}" type="pres">
      <dgm:prSet presAssocID="{E5BEC9E1-FC60-463A-8B38-2315628C0273}" presName="parentText" presStyleLbl="node1" presStyleIdx="1" presStyleCnt="4">
        <dgm:presLayoutVars>
          <dgm:chMax val="0"/>
          <dgm:bulletEnabled val="1"/>
        </dgm:presLayoutVars>
      </dgm:prSet>
      <dgm:spPr/>
      <dgm:t>
        <a:bodyPr/>
        <a:lstStyle/>
        <a:p>
          <a:endParaRPr lang="en-GB"/>
        </a:p>
      </dgm:t>
    </dgm:pt>
    <dgm:pt modelId="{8388DF4E-3C47-43D0-A5A6-E7466E9A8A15}" type="pres">
      <dgm:prSet presAssocID="{E5BEC9E1-FC60-463A-8B38-2315628C0273}" presName="childText" presStyleLbl="revTx" presStyleIdx="0" presStyleCnt="2">
        <dgm:presLayoutVars>
          <dgm:bulletEnabled val="1"/>
        </dgm:presLayoutVars>
      </dgm:prSet>
      <dgm:spPr/>
      <dgm:t>
        <a:bodyPr/>
        <a:lstStyle/>
        <a:p>
          <a:endParaRPr lang="en-GB"/>
        </a:p>
      </dgm:t>
    </dgm:pt>
    <dgm:pt modelId="{8B649E30-0AB2-4462-AFA3-7F161A5295FB}" type="pres">
      <dgm:prSet presAssocID="{4F1A35BF-2ED7-4385-AA7F-E3061DA39AAF}" presName="parentText" presStyleLbl="node1" presStyleIdx="2" presStyleCnt="4">
        <dgm:presLayoutVars>
          <dgm:chMax val="0"/>
          <dgm:bulletEnabled val="1"/>
        </dgm:presLayoutVars>
      </dgm:prSet>
      <dgm:spPr/>
      <dgm:t>
        <a:bodyPr/>
        <a:lstStyle/>
        <a:p>
          <a:endParaRPr lang="en-GB"/>
        </a:p>
      </dgm:t>
    </dgm:pt>
    <dgm:pt modelId="{8C32AD64-B01E-42F3-A874-CAD062DE5DD8}" type="pres">
      <dgm:prSet presAssocID="{4F1A35BF-2ED7-4385-AA7F-E3061DA39AAF}" presName="childText" presStyleLbl="revTx" presStyleIdx="1" presStyleCnt="2">
        <dgm:presLayoutVars>
          <dgm:bulletEnabled val="1"/>
        </dgm:presLayoutVars>
      </dgm:prSet>
      <dgm:spPr/>
      <dgm:t>
        <a:bodyPr/>
        <a:lstStyle/>
        <a:p>
          <a:endParaRPr lang="en-GB"/>
        </a:p>
      </dgm:t>
    </dgm:pt>
    <dgm:pt modelId="{03A5F620-1885-4B64-BAC6-81CFAF87C932}" type="pres">
      <dgm:prSet presAssocID="{C342DBB1-C624-4A7A-B727-669A2F0F269D}" presName="parentText" presStyleLbl="node1" presStyleIdx="3" presStyleCnt="4">
        <dgm:presLayoutVars>
          <dgm:chMax val="0"/>
          <dgm:bulletEnabled val="1"/>
        </dgm:presLayoutVars>
      </dgm:prSet>
      <dgm:spPr/>
      <dgm:t>
        <a:bodyPr/>
        <a:lstStyle/>
        <a:p>
          <a:endParaRPr lang="en-GB"/>
        </a:p>
      </dgm:t>
    </dgm:pt>
  </dgm:ptLst>
  <dgm:cxnLst>
    <dgm:cxn modelId="{930682A5-2151-49A6-A185-C89149CB4D0B}" srcId="{6B3B42EF-B874-41E7-8F93-5E3498CF1142}" destId="{4F1A35BF-2ED7-4385-AA7F-E3061DA39AAF}" srcOrd="2" destOrd="0" parTransId="{B4009334-2582-4948-AE24-624F3AE9B684}" sibTransId="{F8A28497-F9A6-49AA-8A70-732C62ADF876}"/>
    <dgm:cxn modelId="{EF39E11C-F665-4391-8455-38E76FD11DB3}" srcId="{6B3B42EF-B874-41E7-8F93-5E3498CF1142}" destId="{C342DBB1-C624-4A7A-B727-669A2F0F269D}" srcOrd="3" destOrd="0" parTransId="{554596E7-22EF-4B84-9BB4-67D73C2B50AF}" sibTransId="{610B4EF1-9D4C-4B77-9B90-691D96B724F3}"/>
    <dgm:cxn modelId="{29DF738C-E126-4AD7-A9CD-E1E292677D68}" srcId="{4F1A35BF-2ED7-4385-AA7F-E3061DA39AAF}" destId="{68292FC8-F911-4803-BB8F-C73A677FA4FA}" srcOrd="1" destOrd="0" parTransId="{AA3DBDD0-46AF-4B6C-A0EC-E641E703DA9A}" sibTransId="{6731B7F1-EECA-41B7-9CCB-59C781ACE4A6}"/>
    <dgm:cxn modelId="{A5E61466-AB12-4B8E-A403-B9494416F4DF}" type="presOf" srcId="{6B3B42EF-B874-41E7-8F93-5E3498CF1142}" destId="{4F358E5F-3923-46D8-BB4A-BB19037A32C9}" srcOrd="0" destOrd="0" presId="urn:microsoft.com/office/officeart/2005/8/layout/vList2"/>
    <dgm:cxn modelId="{92769CC8-AF46-499F-922F-0A4B517FAFC2}" type="presOf" srcId="{68292FC8-F911-4803-BB8F-C73A677FA4FA}" destId="{8C32AD64-B01E-42F3-A874-CAD062DE5DD8}" srcOrd="0" destOrd="1" presId="urn:microsoft.com/office/officeart/2005/8/layout/vList2"/>
    <dgm:cxn modelId="{4B124448-3AA9-4352-830A-B687E7C44912}" type="presOf" srcId="{1F5C3CE1-BBF5-4FF3-B66C-BD648D579D57}" destId="{8388DF4E-3C47-43D0-A5A6-E7466E9A8A15}" srcOrd="0" destOrd="0" presId="urn:microsoft.com/office/officeart/2005/8/layout/vList2"/>
    <dgm:cxn modelId="{C9111CF0-F6F9-45F2-B937-4B48A7F9EFAC}" type="presOf" srcId="{B98C36D5-D464-4A9C-B073-2D47EA5DCD76}" destId="{8C32AD64-B01E-42F3-A874-CAD062DE5DD8}" srcOrd="0" destOrd="2" presId="urn:microsoft.com/office/officeart/2005/8/layout/vList2"/>
    <dgm:cxn modelId="{62860F00-AA62-4927-9A8F-7C389BB80E7B}" type="presOf" srcId="{E5BEC9E1-FC60-463A-8B38-2315628C0273}" destId="{FC043D13-AAD6-41A8-AD2A-BB5940E4C4F8}" srcOrd="0" destOrd="0" presId="urn:microsoft.com/office/officeart/2005/8/layout/vList2"/>
    <dgm:cxn modelId="{E38C0A09-8D0B-4832-9C18-B137A323C9BD}" srcId="{4F1A35BF-2ED7-4385-AA7F-E3061DA39AAF}" destId="{B98C36D5-D464-4A9C-B073-2D47EA5DCD76}" srcOrd="2" destOrd="0" parTransId="{B871515B-8D48-47A1-8991-F14F31B5BDC2}" sibTransId="{287AEFD9-D9C3-482D-8CFF-011726D05629}"/>
    <dgm:cxn modelId="{800B6402-80C8-41A0-BEAD-D88260E1106B}" type="presOf" srcId="{FB047DD6-D688-475D-BDA8-D51E095DBC28}" destId="{0B5AEB54-4805-4EC7-8295-CA994E7EEA8A}" srcOrd="0" destOrd="0" presId="urn:microsoft.com/office/officeart/2005/8/layout/vList2"/>
    <dgm:cxn modelId="{5F8B377F-369F-4F45-9443-E84A7D064EFB}" srcId="{6B3B42EF-B874-41E7-8F93-5E3498CF1142}" destId="{E5BEC9E1-FC60-463A-8B38-2315628C0273}" srcOrd="1" destOrd="0" parTransId="{832CF646-CB7B-4C3C-A9F3-7174E6CF2633}" sibTransId="{9E8E432D-F0CC-4B21-A1EE-55677CCEEF2B}"/>
    <dgm:cxn modelId="{455E2CFA-C569-4285-9248-1DA76167A494}" srcId="{4F1A35BF-2ED7-4385-AA7F-E3061DA39AAF}" destId="{7C85E0CF-857E-4968-94FC-C37C43C4C4F4}" srcOrd="0" destOrd="0" parTransId="{0F826468-D74F-44BD-9DBF-AB73391372E7}" sibTransId="{7ADA44FD-4735-4605-877B-37B5F707D8A2}"/>
    <dgm:cxn modelId="{F71BB116-C79B-40E0-9BC3-57A5E26856CD}" srcId="{E5BEC9E1-FC60-463A-8B38-2315628C0273}" destId="{1F5C3CE1-BBF5-4FF3-B66C-BD648D579D57}" srcOrd="0" destOrd="0" parTransId="{378B0701-B4E0-43FF-B830-149107ECCDE8}" sibTransId="{42F40282-6419-4F6D-AA7B-825A2F66BF7C}"/>
    <dgm:cxn modelId="{1ED757EC-296F-4DF0-96D1-465773246CDA}" srcId="{6B3B42EF-B874-41E7-8F93-5E3498CF1142}" destId="{FB047DD6-D688-475D-BDA8-D51E095DBC28}" srcOrd="0" destOrd="0" parTransId="{9A5D3769-7FD0-4233-A028-778547F8B5ED}" sibTransId="{EB8BF90F-F21A-4224-898D-1D178988723B}"/>
    <dgm:cxn modelId="{33D07A1D-39BE-46C2-B37A-323A3B31F7B5}" type="presOf" srcId="{C342DBB1-C624-4A7A-B727-669A2F0F269D}" destId="{03A5F620-1885-4B64-BAC6-81CFAF87C932}" srcOrd="0" destOrd="0" presId="urn:microsoft.com/office/officeart/2005/8/layout/vList2"/>
    <dgm:cxn modelId="{FA8B52B7-0F43-4A30-856F-4EE045DB078A}" type="presOf" srcId="{4F1A35BF-2ED7-4385-AA7F-E3061DA39AAF}" destId="{8B649E30-0AB2-4462-AFA3-7F161A5295FB}" srcOrd="0" destOrd="0" presId="urn:microsoft.com/office/officeart/2005/8/layout/vList2"/>
    <dgm:cxn modelId="{E639A0CE-4A50-4E68-8DAC-80013C7225C5}" type="presOf" srcId="{7C85E0CF-857E-4968-94FC-C37C43C4C4F4}" destId="{8C32AD64-B01E-42F3-A874-CAD062DE5DD8}" srcOrd="0" destOrd="0" presId="urn:microsoft.com/office/officeart/2005/8/layout/vList2"/>
    <dgm:cxn modelId="{EA0AB520-8FBE-4730-BB84-DE06D5DA2087}" type="presParOf" srcId="{4F358E5F-3923-46D8-BB4A-BB19037A32C9}" destId="{0B5AEB54-4805-4EC7-8295-CA994E7EEA8A}" srcOrd="0" destOrd="0" presId="urn:microsoft.com/office/officeart/2005/8/layout/vList2"/>
    <dgm:cxn modelId="{A3AF17BC-1D9D-4F67-88D3-5A4FAD4BFAFF}" type="presParOf" srcId="{4F358E5F-3923-46D8-BB4A-BB19037A32C9}" destId="{85F056BF-4BDD-4B6B-AAE0-3B16B482631D}" srcOrd="1" destOrd="0" presId="urn:microsoft.com/office/officeart/2005/8/layout/vList2"/>
    <dgm:cxn modelId="{8C6CD950-D31C-435C-BCB0-81D44B215ABA}" type="presParOf" srcId="{4F358E5F-3923-46D8-BB4A-BB19037A32C9}" destId="{FC043D13-AAD6-41A8-AD2A-BB5940E4C4F8}" srcOrd="2" destOrd="0" presId="urn:microsoft.com/office/officeart/2005/8/layout/vList2"/>
    <dgm:cxn modelId="{2CE6899D-8B92-442E-BA17-3C5C4B11388C}" type="presParOf" srcId="{4F358E5F-3923-46D8-BB4A-BB19037A32C9}" destId="{8388DF4E-3C47-43D0-A5A6-E7466E9A8A15}" srcOrd="3" destOrd="0" presId="urn:microsoft.com/office/officeart/2005/8/layout/vList2"/>
    <dgm:cxn modelId="{79475E62-8E9B-4C04-BF5B-0DA7FDD2BF94}" type="presParOf" srcId="{4F358E5F-3923-46D8-BB4A-BB19037A32C9}" destId="{8B649E30-0AB2-4462-AFA3-7F161A5295FB}" srcOrd="4" destOrd="0" presId="urn:microsoft.com/office/officeart/2005/8/layout/vList2"/>
    <dgm:cxn modelId="{45573A5B-EA0A-420E-A954-88CC67356793}" type="presParOf" srcId="{4F358E5F-3923-46D8-BB4A-BB19037A32C9}" destId="{8C32AD64-B01E-42F3-A874-CAD062DE5DD8}" srcOrd="5" destOrd="0" presId="urn:microsoft.com/office/officeart/2005/8/layout/vList2"/>
    <dgm:cxn modelId="{D65E2579-7A5A-4D92-A4F7-B35ABAD528D9}" type="presParOf" srcId="{4F358E5F-3923-46D8-BB4A-BB19037A32C9}" destId="{03A5F620-1885-4B64-BAC6-81CFAF87C932}"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D23D11E-FAA4-47FC-99DF-6A4A4D5035B8}" type="doc">
      <dgm:prSet loTypeId="urn:microsoft.com/office/officeart/2008/layout/LinedList" loCatId="hierarchy" qsTypeId="urn:microsoft.com/office/officeart/2005/8/quickstyle/simple1" qsCatId="simple" csTypeId="urn:microsoft.com/office/officeart/2005/8/colors/accent1_2" csCatId="accent1" phldr="1"/>
      <dgm:spPr/>
      <dgm:t>
        <a:bodyPr/>
        <a:lstStyle/>
        <a:p>
          <a:endParaRPr lang="en-GB"/>
        </a:p>
      </dgm:t>
    </dgm:pt>
    <dgm:pt modelId="{6BF15C4D-3C3A-4A96-ACCE-907D8265DE2C}">
      <dgm:prSet custT="1"/>
      <dgm:spPr/>
      <dgm:t>
        <a:bodyPr/>
        <a:lstStyle/>
        <a:p>
          <a:pPr rtl="0"/>
          <a:r>
            <a:rPr lang="en-GB" sz="1600" b="1" dirty="0" smtClean="0"/>
            <a:t>Planned budget  £492m</a:t>
          </a:r>
          <a:endParaRPr lang="en-GB" sz="1600" b="1" dirty="0"/>
        </a:p>
      </dgm:t>
    </dgm:pt>
    <dgm:pt modelId="{8405AFCC-F1AB-46E8-B55F-6D6A3B7F4AE7}" type="parTrans" cxnId="{B91DED24-1C78-4D38-A5A1-D4D2D2EF6378}">
      <dgm:prSet/>
      <dgm:spPr/>
      <dgm:t>
        <a:bodyPr/>
        <a:lstStyle/>
        <a:p>
          <a:endParaRPr lang="en-GB" sz="1200"/>
        </a:p>
      </dgm:t>
    </dgm:pt>
    <dgm:pt modelId="{C6C8CEBB-E799-4CD3-93A2-0FA5AB40D7FC}" type="sibTrans" cxnId="{B91DED24-1C78-4D38-A5A1-D4D2D2EF6378}">
      <dgm:prSet/>
      <dgm:spPr/>
      <dgm:t>
        <a:bodyPr/>
        <a:lstStyle/>
        <a:p>
          <a:endParaRPr lang="en-GB" sz="1200"/>
        </a:p>
      </dgm:t>
    </dgm:pt>
    <dgm:pt modelId="{BD8C7DBE-DFAB-4E54-81C4-9AC4B8C168FF}">
      <dgm:prSet custT="1"/>
      <dgm:spPr/>
      <dgm:t>
        <a:bodyPr/>
        <a:lstStyle/>
        <a:p>
          <a:pPr rtl="0"/>
          <a:r>
            <a:rPr lang="en-GB" sz="1200" dirty="0" smtClean="0"/>
            <a:t>represents flat cash (and therefore a similar number of CDTs)</a:t>
          </a:r>
          <a:endParaRPr lang="en-GB" sz="1200" dirty="0"/>
        </a:p>
      </dgm:t>
    </dgm:pt>
    <dgm:pt modelId="{599DDB2F-0894-46F3-8696-07DE0A917C55}" type="parTrans" cxnId="{9F66A645-D09B-4800-B613-7693E381B566}">
      <dgm:prSet/>
      <dgm:spPr/>
      <dgm:t>
        <a:bodyPr/>
        <a:lstStyle/>
        <a:p>
          <a:endParaRPr lang="en-GB" sz="1200"/>
        </a:p>
      </dgm:t>
    </dgm:pt>
    <dgm:pt modelId="{F3E21C36-D374-4573-983B-90545E8136F1}" type="sibTrans" cxnId="{9F66A645-D09B-4800-B613-7693E381B566}">
      <dgm:prSet/>
      <dgm:spPr/>
      <dgm:t>
        <a:bodyPr/>
        <a:lstStyle/>
        <a:p>
          <a:endParaRPr lang="en-GB" sz="1200"/>
        </a:p>
      </dgm:t>
    </dgm:pt>
    <dgm:pt modelId="{052E5CBA-BFAC-43CF-B30C-9D745D0A47A0}">
      <dgm:prSet custT="1"/>
      <dgm:spPr/>
      <dgm:t>
        <a:bodyPr/>
        <a:lstStyle/>
        <a:p>
          <a:pPr rtl="0"/>
          <a:r>
            <a:rPr lang="en-GB" sz="1200" smtClean="0"/>
            <a:t>dependent on confirmation from BEIS  re baseline- November 2017.  </a:t>
          </a:r>
          <a:endParaRPr lang="en-GB" sz="1200"/>
        </a:p>
      </dgm:t>
    </dgm:pt>
    <dgm:pt modelId="{3B192860-00F4-4ACF-90AA-F0FEFE573128}" type="parTrans" cxnId="{B8A9157C-6F7F-4ABA-83E9-A4E3E0D52F75}">
      <dgm:prSet/>
      <dgm:spPr/>
      <dgm:t>
        <a:bodyPr/>
        <a:lstStyle/>
        <a:p>
          <a:endParaRPr lang="en-GB" sz="1200"/>
        </a:p>
      </dgm:t>
    </dgm:pt>
    <dgm:pt modelId="{E463BA20-16BA-4573-95EA-E34BD8A28058}" type="sibTrans" cxnId="{B8A9157C-6F7F-4ABA-83E9-A4E3E0D52F75}">
      <dgm:prSet/>
      <dgm:spPr/>
      <dgm:t>
        <a:bodyPr/>
        <a:lstStyle/>
        <a:p>
          <a:endParaRPr lang="en-GB" sz="1200"/>
        </a:p>
      </dgm:t>
    </dgm:pt>
    <dgm:pt modelId="{5910A32D-A00A-4544-A0F9-21A8F6F6E612}">
      <dgm:prSet custT="1"/>
      <dgm:spPr/>
      <dgm:t>
        <a:bodyPr/>
        <a:lstStyle/>
        <a:p>
          <a:pPr rtl="0"/>
          <a:r>
            <a:rPr lang="en-GB" sz="1200" dirty="0" smtClean="0"/>
            <a:t>If not, available budget £357m.</a:t>
          </a:r>
          <a:endParaRPr lang="en-GB" sz="1200" dirty="0"/>
        </a:p>
      </dgm:t>
    </dgm:pt>
    <dgm:pt modelId="{C47E3280-BB69-4AF0-BBAD-E1FA49EF3DB4}" type="parTrans" cxnId="{B90BD2EA-5D56-4B84-A0EB-A59DCFADDD01}">
      <dgm:prSet/>
      <dgm:spPr/>
      <dgm:t>
        <a:bodyPr/>
        <a:lstStyle/>
        <a:p>
          <a:endParaRPr lang="en-GB" sz="1200"/>
        </a:p>
      </dgm:t>
    </dgm:pt>
    <dgm:pt modelId="{9CCFCF53-308F-4090-9554-C24365F21BA0}" type="sibTrans" cxnId="{B90BD2EA-5D56-4B84-A0EB-A59DCFADDD01}">
      <dgm:prSet/>
      <dgm:spPr/>
      <dgm:t>
        <a:bodyPr/>
        <a:lstStyle/>
        <a:p>
          <a:endParaRPr lang="en-GB" sz="1200"/>
        </a:p>
      </dgm:t>
    </dgm:pt>
    <dgm:pt modelId="{ACA5120B-371E-4F92-ACF2-65C645C1F157}">
      <dgm:prSet custT="1"/>
      <dgm:spPr/>
      <dgm:t>
        <a:bodyPr/>
        <a:lstStyle/>
        <a:p>
          <a:pPr rtl="0"/>
          <a:r>
            <a:rPr lang="en-GB" sz="1400" b="1" dirty="0" smtClean="0"/>
            <a:t>The requirement of a CDT approach as opposed to a need for doctoral training more generally, will be a key feature  </a:t>
          </a:r>
          <a:endParaRPr lang="en-GB" sz="1400" b="1" dirty="0"/>
        </a:p>
      </dgm:t>
    </dgm:pt>
    <dgm:pt modelId="{9653339A-D759-41EA-ADEA-BF96FA34DCD4}" type="parTrans" cxnId="{0B3A3DE6-C09F-4CB4-9EA8-2AFDF284186C}">
      <dgm:prSet/>
      <dgm:spPr/>
      <dgm:t>
        <a:bodyPr/>
        <a:lstStyle/>
        <a:p>
          <a:endParaRPr lang="en-GB" sz="1200"/>
        </a:p>
      </dgm:t>
    </dgm:pt>
    <dgm:pt modelId="{60DA2AD0-783A-4D3B-8393-D582C7B4E643}" type="sibTrans" cxnId="{0B3A3DE6-C09F-4CB4-9EA8-2AFDF284186C}">
      <dgm:prSet/>
      <dgm:spPr/>
      <dgm:t>
        <a:bodyPr/>
        <a:lstStyle/>
        <a:p>
          <a:endParaRPr lang="en-GB" sz="1200"/>
        </a:p>
      </dgm:t>
    </dgm:pt>
    <dgm:pt modelId="{AD4D2FA7-1C14-4AF6-94DE-8616FAA24988}">
      <dgm:prSet custT="1"/>
      <dgm:spPr/>
      <dgm:t>
        <a:bodyPr/>
        <a:lstStyle/>
        <a:p>
          <a:pPr rtl="0"/>
          <a:r>
            <a:rPr lang="en-GB" sz="1200" smtClean="0"/>
            <a:t>CDTs are one of three current doctoral routes. EPSRC will look to make investments in CDTs where this doctoral training route specifically adds value.</a:t>
          </a:r>
          <a:endParaRPr lang="en-GB" sz="1200"/>
        </a:p>
      </dgm:t>
    </dgm:pt>
    <dgm:pt modelId="{E0A53496-5826-4575-A1FA-153C43BC497F}" type="parTrans" cxnId="{ED1D0647-9149-4ED3-98FD-4220000C4FB7}">
      <dgm:prSet/>
      <dgm:spPr/>
      <dgm:t>
        <a:bodyPr/>
        <a:lstStyle/>
        <a:p>
          <a:endParaRPr lang="en-GB" sz="1200"/>
        </a:p>
      </dgm:t>
    </dgm:pt>
    <dgm:pt modelId="{2C252604-AA32-46A9-81A2-6D3F9F1F136D}" type="sibTrans" cxnId="{ED1D0647-9149-4ED3-98FD-4220000C4FB7}">
      <dgm:prSet/>
      <dgm:spPr/>
      <dgm:t>
        <a:bodyPr/>
        <a:lstStyle/>
        <a:p>
          <a:endParaRPr lang="en-GB" sz="1200"/>
        </a:p>
      </dgm:t>
    </dgm:pt>
    <dgm:pt modelId="{DB105AE2-599B-45AC-9A76-E70C9809A5DC}">
      <dgm:prSet custT="1"/>
      <dgm:spPr/>
      <dgm:t>
        <a:bodyPr/>
        <a:lstStyle/>
        <a:p>
          <a:pPr rtl="0"/>
          <a:r>
            <a:rPr lang="en-GB" sz="1600" b="1" dirty="0" smtClean="0"/>
            <a:t>Dual stream approach </a:t>
          </a:r>
          <a:endParaRPr lang="en-GB" sz="1600" b="1" dirty="0"/>
        </a:p>
      </dgm:t>
    </dgm:pt>
    <dgm:pt modelId="{58819055-7FDA-44E1-816C-F879E0FC1D00}" type="parTrans" cxnId="{7B174003-C64B-41E3-BC15-2D01E986E1E3}">
      <dgm:prSet/>
      <dgm:spPr/>
      <dgm:t>
        <a:bodyPr/>
        <a:lstStyle/>
        <a:p>
          <a:endParaRPr lang="en-GB" sz="1200"/>
        </a:p>
      </dgm:t>
    </dgm:pt>
    <dgm:pt modelId="{B452D27C-09F6-4669-9537-099FAFE1D5F3}" type="sibTrans" cxnId="{7B174003-C64B-41E3-BC15-2D01E986E1E3}">
      <dgm:prSet/>
      <dgm:spPr/>
      <dgm:t>
        <a:bodyPr/>
        <a:lstStyle/>
        <a:p>
          <a:endParaRPr lang="en-GB" sz="1200"/>
        </a:p>
      </dgm:t>
    </dgm:pt>
    <dgm:pt modelId="{0671CEDA-0F5F-431E-B89D-C5F044283FD2}">
      <dgm:prSet custT="1"/>
      <dgm:spPr/>
      <dgm:t>
        <a:bodyPr/>
        <a:lstStyle/>
        <a:p>
          <a:pPr rtl="0"/>
          <a:r>
            <a:rPr lang="en-GB" sz="1200" dirty="0" smtClean="0"/>
            <a:t>with one for clearly identified priority areas </a:t>
          </a:r>
          <a:endParaRPr lang="en-GB" sz="1200" dirty="0"/>
        </a:p>
      </dgm:t>
    </dgm:pt>
    <dgm:pt modelId="{F00DE423-75CC-4D37-9962-30895680B597}" type="parTrans" cxnId="{3A02127D-3892-4802-AE57-661C4E56276A}">
      <dgm:prSet/>
      <dgm:spPr/>
      <dgm:t>
        <a:bodyPr/>
        <a:lstStyle/>
        <a:p>
          <a:endParaRPr lang="en-GB" sz="1200"/>
        </a:p>
      </dgm:t>
    </dgm:pt>
    <dgm:pt modelId="{E011A02A-5F41-4449-8462-C4E79A19223D}" type="sibTrans" cxnId="{3A02127D-3892-4802-AE57-661C4E56276A}">
      <dgm:prSet/>
      <dgm:spPr/>
      <dgm:t>
        <a:bodyPr/>
        <a:lstStyle/>
        <a:p>
          <a:endParaRPr lang="en-GB" sz="1200"/>
        </a:p>
      </dgm:t>
    </dgm:pt>
    <dgm:pt modelId="{870E3FC6-3898-4671-9918-22D4C9E3FD9C}">
      <dgm:prSet custT="1"/>
      <dgm:spPr/>
      <dgm:t>
        <a:bodyPr/>
        <a:lstStyle/>
        <a:p>
          <a:pPr rtl="0"/>
          <a:r>
            <a:rPr lang="en-GB" sz="1200" dirty="0" smtClean="0"/>
            <a:t>open stream -other areas  where a case for the need for a CDT can be made.  </a:t>
          </a:r>
          <a:endParaRPr lang="en-GB" sz="1200" dirty="0"/>
        </a:p>
      </dgm:t>
    </dgm:pt>
    <dgm:pt modelId="{3E65BF29-C199-47F4-835D-1D7FD38DA989}" type="parTrans" cxnId="{9E4AAE28-E606-43F8-837B-EB6B6A7775CB}">
      <dgm:prSet/>
      <dgm:spPr/>
      <dgm:t>
        <a:bodyPr/>
        <a:lstStyle/>
        <a:p>
          <a:endParaRPr lang="en-GB" sz="1200"/>
        </a:p>
      </dgm:t>
    </dgm:pt>
    <dgm:pt modelId="{1F7BC84F-FB5A-438C-A040-F43F8A8E30E7}" type="sibTrans" cxnId="{9E4AAE28-E606-43F8-837B-EB6B6A7775CB}">
      <dgm:prSet/>
      <dgm:spPr/>
      <dgm:t>
        <a:bodyPr/>
        <a:lstStyle/>
        <a:p>
          <a:endParaRPr lang="en-GB" sz="1200"/>
        </a:p>
      </dgm:t>
    </dgm:pt>
    <dgm:pt modelId="{434542F4-7806-45B6-BF0B-7F1785ECDABC}">
      <dgm:prSet custT="1"/>
      <dgm:spPr/>
      <dgm:t>
        <a:bodyPr/>
        <a:lstStyle/>
        <a:p>
          <a:pPr rtl="0"/>
          <a:r>
            <a:rPr lang="en-GB" sz="1200" dirty="0" smtClean="0"/>
            <a:t>balance between streams tbc but the majority of investment will be through the priority area stream with a smaller investment through the open stream.</a:t>
          </a:r>
          <a:endParaRPr lang="en-GB" sz="1200" dirty="0"/>
        </a:p>
      </dgm:t>
    </dgm:pt>
    <dgm:pt modelId="{4CAB9E6D-B938-463E-8890-D3368919A6F0}" type="parTrans" cxnId="{EEBCD7B2-938F-4BEF-9AA2-DE0EC854E6DF}">
      <dgm:prSet/>
      <dgm:spPr/>
      <dgm:t>
        <a:bodyPr/>
        <a:lstStyle/>
        <a:p>
          <a:endParaRPr lang="en-GB" sz="1200"/>
        </a:p>
      </dgm:t>
    </dgm:pt>
    <dgm:pt modelId="{4652FA55-3B27-469A-BC74-042637471FC8}" type="sibTrans" cxnId="{EEBCD7B2-938F-4BEF-9AA2-DE0EC854E6DF}">
      <dgm:prSet/>
      <dgm:spPr/>
      <dgm:t>
        <a:bodyPr/>
        <a:lstStyle/>
        <a:p>
          <a:endParaRPr lang="en-GB" sz="1200"/>
        </a:p>
      </dgm:t>
    </dgm:pt>
    <dgm:pt modelId="{5951DE35-7E67-40F5-B314-D1DB5A7BD93A}">
      <dgm:prSet custT="1"/>
      <dgm:spPr/>
      <dgm:t>
        <a:bodyPr/>
        <a:lstStyle/>
        <a:p>
          <a:pPr rtl="0"/>
          <a:r>
            <a:rPr lang="en-GB" sz="2000" b="1" dirty="0" smtClean="0"/>
            <a:t>town meetings in conjunction with the call launch. Dates will depend on the date for call launch but will be confirmed ASAP.</a:t>
          </a:r>
          <a:endParaRPr lang="en-GB" sz="2000" b="1" dirty="0"/>
        </a:p>
      </dgm:t>
    </dgm:pt>
    <dgm:pt modelId="{8B03BA3E-C5CF-4AB4-B67A-5DF6CE24B8FD}" type="parTrans" cxnId="{9D12DED0-3F92-4757-9A33-D3D8E21F035C}">
      <dgm:prSet/>
      <dgm:spPr/>
      <dgm:t>
        <a:bodyPr/>
        <a:lstStyle/>
        <a:p>
          <a:endParaRPr lang="en-GB" sz="1200"/>
        </a:p>
      </dgm:t>
    </dgm:pt>
    <dgm:pt modelId="{66602E37-239C-4508-B5EF-479422A5602B}" type="sibTrans" cxnId="{9D12DED0-3F92-4757-9A33-D3D8E21F035C}">
      <dgm:prSet/>
      <dgm:spPr/>
      <dgm:t>
        <a:bodyPr/>
        <a:lstStyle/>
        <a:p>
          <a:endParaRPr lang="en-GB" sz="1200"/>
        </a:p>
      </dgm:t>
    </dgm:pt>
    <dgm:pt modelId="{A5F80020-892D-41B8-B9C7-94D6A854E375}">
      <dgm:prSet custT="1"/>
      <dgm:spPr/>
      <dgm:t>
        <a:bodyPr/>
        <a:lstStyle/>
        <a:p>
          <a:pPr rtl="0"/>
          <a:r>
            <a:rPr lang="en-GB" sz="1600" b="1" dirty="0" smtClean="0"/>
            <a:t>Decisions still to be made include</a:t>
          </a:r>
          <a:endParaRPr lang="en-GB" sz="1600" dirty="0"/>
        </a:p>
      </dgm:t>
    </dgm:pt>
    <dgm:pt modelId="{FBFD2531-9421-4B78-BA62-E83CE67EA4CD}" type="parTrans" cxnId="{707192BB-4833-4555-9CBE-B2300AAD27DB}">
      <dgm:prSet/>
      <dgm:spPr/>
      <dgm:t>
        <a:bodyPr/>
        <a:lstStyle/>
        <a:p>
          <a:endParaRPr lang="en-GB"/>
        </a:p>
      </dgm:t>
    </dgm:pt>
    <dgm:pt modelId="{437B16AA-116C-4709-BCB0-2153FC108237}" type="sibTrans" cxnId="{707192BB-4833-4555-9CBE-B2300AAD27DB}">
      <dgm:prSet/>
      <dgm:spPr/>
      <dgm:t>
        <a:bodyPr/>
        <a:lstStyle/>
        <a:p>
          <a:endParaRPr lang="en-GB"/>
        </a:p>
      </dgm:t>
    </dgm:pt>
    <dgm:pt modelId="{1D53E576-1BC2-47F5-AE5B-96D2BB4F3EB3}">
      <dgm:prSet custT="1"/>
      <dgm:spPr/>
      <dgm:t>
        <a:bodyPr/>
        <a:lstStyle/>
        <a:p>
          <a:pPr rtl="0"/>
          <a:r>
            <a:rPr lang="en-GB" sz="1200" dirty="0" smtClean="0"/>
            <a:t>funding decisions December 2018 </a:t>
          </a:r>
          <a:endParaRPr lang="en-GB" sz="1200" dirty="0"/>
        </a:p>
      </dgm:t>
    </dgm:pt>
    <dgm:pt modelId="{85D6C19C-A8DC-4DF1-A60A-B76FACA9F239}" type="parTrans" cxnId="{6446E862-2AD7-4E89-8475-61C52B8D6437}">
      <dgm:prSet/>
      <dgm:spPr/>
      <dgm:t>
        <a:bodyPr/>
        <a:lstStyle/>
        <a:p>
          <a:endParaRPr lang="en-GB"/>
        </a:p>
      </dgm:t>
    </dgm:pt>
    <dgm:pt modelId="{253FBD14-BD5C-42FC-B447-92024052B2C3}" type="sibTrans" cxnId="{6446E862-2AD7-4E89-8475-61C52B8D6437}">
      <dgm:prSet/>
      <dgm:spPr/>
      <dgm:t>
        <a:bodyPr/>
        <a:lstStyle/>
        <a:p>
          <a:endParaRPr lang="en-GB"/>
        </a:p>
      </dgm:t>
    </dgm:pt>
    <dgm:pt modelId="{6B3FDEF3-C929-41F2-9203-47F678EC5446}">
      <dgm:prSet custT="1"/>
      <dgm:spPr/>
      <dgm:t>
        <a:bodyPr/>
        <a:lstStyle/>
        <a:p>
          <a:pPr rtl="0"/>
          <a:endParaRPr lang="en-GB" sz="1200" dirty="0"/>
        </a:p>
      </dgm:t>
    </dgm:pt>
    <dgm:pt modelId="{94894EED-3E74-45B4-A81C-42E5395DA69D}" type="parTrans" cxnId="{8279F3EE-2028-4B06-97AB-94F5D0AF3A8A}">
      <dgm:prSet/>
      <dgm:spPr/>
      <dgm:t>
        <a:bodyPr/>
        <a:lstStyle/>
        <a:p>
          <a:endParaRPr lang="en-GB"/>
        </a:p>
      </dgm:t>
    </dgm:pt>
    <dgm:pt modelId="{E6666250-CD47-400A-B268-B58E21651BAA}" type="sibTrans" cxnId="{8279F3EE-2028-4B06-97AB-94F5D0AF3A8A}">
      <dgm:prSet/>
      <dgm:spPr/>
      <dgm:t>
        <a:bodyPr/>
        <a:lstStyle/>
        <a:p>
          <a:endParaRPr lang="en-GB"/>
        </a:p>
      </dgm:t>
    </dgm:pt>
    <dgm:pt modelId="{77DB016F-22D6-4F73-9B4D-607AE7D2A0CB}">
      <dgm:prSet custT="1"/>
      <dgm:spPr/>
      <dgm:t>
        <a:bodyPr/>
        <a:lstStyle/>
        <a:p>
          <a:pPr rtl="0"/>
          <a:r>
            <a:rPr lang="en-GB" sz="1600" b="1" dirty="0" smtClean="0"/>
            <a:t>Case for </a:t>
          </a:r>
          <a:r>
            <a:rPr lang="en-GB" sz="1600" b="1" u="sng" dirty="0" smtClean="0"/>
            <a:t>CDT</a:t>
          </a:r>
          <a:r>
            <a:rPr lang="en-GB" sz="1600" b="1" dirty="0" smtClean="0"/>
            <a:t> must be made </a:t>
          </a:r>
          <a:endParaRPr lang="en-GB" sz="1600" b="1" dirty="0"/>
        </a:p>
      </dgm:t>
    </dgm:pt>
    <dgm:pt modelId="{40A52F50-FAB6-401B-B54F-E82920BC0C03}" type="parTrans" cxnId="{206684E4-31B4-41DB-A4B3-096DC89E7BDA}">
      <dgm:prSet/>
      <dgm:spPr/>
      <dgm:t>
        <a:bodyPr/>
        <a:lstStyle/>
        <a:p>
          <a:endParaRPr lang="en-GB"/>
        </a:p>
      </dgm:t>
    </dgm:pt>
    <dgm:pt modelId="{E088B8CA-6D0C-4B98-B8F7-CF82E641A8E2}" type="sibTrans" cxnId="{206684E4-31B4-41DB-A4B3-096DC89E7BDA}">
      <dgm:prSet/>
      <dgm:spPr/>
      <dgm:t>
        <a:bodyPr/>
        <a:lstStyle/>
        <a:p>
          <a:endParaRPr lang="en-GB"/>
        </a:p>
      </dgm:t>
    </dgm:pt>
    <dgm:pt modelId="{86003AC6-B05E-46AD-AF01-E5C82131DDE1}">
      <dgm:prSet custT="1"/>
      <dgm:spPr/>
      <dgm:t>
        <a:bodyPr/>
        <a:lstStyle/>
        <a:p>
          <a:pPr rtl="0"/>
          <a:r>
            <a:rPr lang="en-GB" sz="1400" dirty="0" smtClean="0"/>
            <a:t>how to manage demand.  </a:t>
          </a:r>
          <a:endParaRPr lang="en-GB" sz="1400" dirty="0"/>
        </a:p>
      </dgm:t>
    </dgm:pt>
    <dgm:pt modelId="{F3C2A3A2-CBC3-486A-8D20-9E7BDC695BB6}" type="parTrans" cxnId="{16BB549A-71EE-41E8-8678-C9B46973FE05}">
      <dgm:prSet/>
      <dgm:spPr/>
      <dgm:t>
        <a:bodyPr/>
        <a:lstStyle/>
        <a:p>
          <a:endParaRPr lang="en-GB"/>
        </a:p>
      </dgm:t>
    </dgm:pt>
    <dgm:pt modelId="{74D74D2C-D142-4560-AD2F-4960493F075D}" type="sibTrans" cxnId="{16BB549A-71EE-41E8-8678-C9B46973FE05}">
      <dgm:prSet/>
      <dgm:spPr/>
      <dgm:t>
        <a:bodyPr/>
        <a:lstStyle/>
        <a:p>
          <a:endParaRPr lang="en-GB"/>
        </a:p>
      </dgm:t>
    </dgm:pt>
    <dgm:pt modelId="{C2C290B0-E9B9-4058-AEBF-54E78CB80747}">
      <dgm:prSet custT="1"/>
      <dgm:spPr/>
      <dgm:t>
        <a:bodyPr/>
        <a:lstStyle/>
        <a:p>
          <a:pPr rtl="0"/>
          <a:r>
            <a:rPr lang="en-GB" sz="1400" b="0" dirty="0" smtClean="0"/>
            <a:t>Exact approach to peer review including the consideration of strategic priorities. </a:t>
          </a:r>
          <a:endParaRPr lang="en-GB" sz="1400" b="0" dirty="0"/>
        </a:p>
      </dgm:t>
    </dgm:pt>
    <dgm:pt modelId="{31EE0B1E-B360-4A18-B869-258A47359183}" type="parTrans" cxnId="{87BB3A26-C8EF-49CD-BC22-25E713DAF14E}">
      <dgm:prSet/>
      <dgm:spPr/>
      <dgm:t>
        <a:bodyPr/>
        <a:lstStyle/>
        <a:p>
          <a:endParaRPr lang="en-GB"/>
        </a:p>
      </dgm:t>
    </dgm:pt>
    <dgm:pt modelId="{90D4BE28-0C41-4DB2-9CDB-73A9BC7D7859}" type="sibTrans" cxnId="{87BB3A26-C8EF-49CD-BC22-25E713DAF14E}">
      <dgm:prSet/>
      <dgm:spPr/>
      <dgm:t>
        <a:bodyPr/>
        <a:lstStyle/>
        <a:p>
          <a:endParaRPr lang="en-GB"/>
        </a:p>
      </dgm:t>
    </dgm:pt>
    <dgm:pt modelId="{E063D6B9-F2B8-4168-B86E-061986CC3F61}" type="pres">
      <dgm:prSet presAssocID="{0D23D11E-FAA4-47FC-99DF-6A4A4D5035B8}" presName="vert0" presStyleCnt="0">
        <dgm:presLayoutVars>
          <dgm:dir/>
          <dgm:animOne val="branch"/>
          <dgm:animLvl val="lvl"/>
        </dgm:presLayoutVars>
      </dgm:prSet>
      <dgm:spPr/>
      <dgm:t>
        <a:bodyPr/>
        <a:lstStyle/>
        <a:p>
          <a:endParaRPr lang="en-GB"/>
        </a:p>
      </dgm:t>
    </dgm:pt>
    <dgm:pt modelId="{0219EEFD-346B-499D-BEDE-5ED8C40C0D2E}" type="pres">
      <dgm:prSet presAssocID="{6BF15C4D-3C3A-4A96-ACCE-907D8265DE2C}" presName="thickLine" presStyleLbl="alignNode1" presStyleIdx="0" presStyleCnt="5"/>
      <dgm:spPr/>
    </dgm:pt>
    <dgm:pt modelId="{FAEC3D6E-0779-4256-A382-256625CE33BA}" type="pres">
      <dgm:prSet presAssocID="{6BF15C4D-3C3A-4A96-ACCE-907D8265DE2C}" presName="horz1" presStyleCnt="0"/>
      <dgm:spPr/>
    </dgm:pt>
    <dgm:pt modelId="{735754AE-B78D-46F8-81A0-128C93CA1568}" type="pres">
      <dgm:prSet presAssocID="{6BF15C4D-3C3A-4A96-ACCE-907D8265DE2C}" presName="tx1" presStyleLbl="revTx" presStyleIdx="0" presStyleCnt="17"/>
      <dgm:spPr/>
      <dgm:t>
        <a:bodyPr/>
        <a:lstStyle/>
        <a:p>
          <a:endParaRPr lang="en-GB"/>
        </a:p>
      </dgm:t>
    </dgm:pt>
    <dgm:pt modelId="{418B6B2D-474C-4B57-A0E5-BCC70AD6B685}" type="pres">
      <dgm:prSet presAssocID="{6BF15C4D-3C3A-4A96-ACCE-907D8265DE2C}" presName="vert1" presStyleCnt="0"/>
      <dgm:spPr/>
    </dgm:pt>
    <dgm:pt modelId="{DAA2C6DA-BC02-40D0-B737-5B0C1CB7CFBA}" type="pres">
      <dgm:prSet presAssocID="{BD8C7DBE-DFAB-4E54-81C4-9AC4B8C168FF}" presName="vertSpace2a" presStyleCnt="0"/>
      <dgm:spPr/>
    </dgm:pt>
    <dgm:pt modelId="{DC9F7330-5D2F-4AC8-82F8-07CE2566F57C}" type="pres">
      <dgm:prSet presAssocID="{BD8C7DBE-DFAB-4E54-81C4-9AC4B8C168FF}" presName="horz2" presStyleCnt="0"/>
      <dgm:spPr/>
    </dgm:pt>
    <dgm:pt modelId="{8A9F1C9E-C056-4D10-8A76-C6E62F096235}" type="pres">
      <dgm:prSet presAssocID="{BD8C7DBE-DFAB-4E54-81C4-9AC4B8C168FF}" presName="horzSpace2" presStyleCnt="0"/>
      <dgm:spPr/>
    </dgm:pt>
    <dgm:pt modelId="{C7B8544E-764A-48BA-9930-BFF488EC34EA}" type="pres">
      <dgm:prSet presAssocID="{BD8C7DBE-DFAB-4E54-81C4-9AC4B8C168FF}" presName="tx2" presStyleLbl="revTx" presStyleIdx="1" presStyleCnt="17"/>
      <dgm:spPr/>
      <dgm:t>
        <a:bodyPr/>
        <a:lstStyle/>
        <a:p>
          <a:endParaRPr lang="en-GB"/>
        </a:p>
      </dgm:t>
    </dgm:pt>
    <dgm:pt modelId="{9691EF0E-8211-4D83-91DB-9730054EF314}" type="pres">
      <dgm:prSet presAssocID="{BD8C7DBE-DFAB-4E54-81C4-9AC4B8C168FF}" presName="vert2" presStyleCnt="0"/>
      <dgm:spPr/>
    </dgm:pt>
    <dgm:pt modelId="{51F435F7-1AC5-4FFA-B9F6-A56554498566}" type="pres">
      <dgm:prSet presAssocID="{BD8C7DBE-DFAB-4E54-81C4-9AC4B8C168FF}" presName="thinLine2b" presStyleLbl="callout" presStyleIdx="0" presStyleCnt="12"/>
      <dgm:spPr/>
    </dgm:pt>
    <dgm:pt modelId="{827DBA01-3781-4FED-B35B-A23A08DAACF7}" type="pres">
      <dgm:prSet presAssocID="{BD8C7DBE-DFAB-4E54-81C4-9AC4B8C168FF}" presName="vertSpace2b" presStyleCnt="0"/>
      <dgm:spPr/>
    </dgm:pt>
    <dgm:pt modelId="{2AE8DD53-32DE-4C7F-B8A8-2760912357D9}" type="pres">
      <dgm:prSet presAssocID="{052E5CBA-BFAC-43CF-B30C-9D745D0A47A0}" presName="horz2" presStyleCnt="0"/>
      <dgm:spPr/>
    </dgm:pt>
    <dgm:pt modelId="{E4441FDE-F8B2-4E07-948F-E823CCF8CFFB}" type="pres">
      <dgm:prSet presAssocID="{052E5CBA-BFAC-43CF-B30C-9D745D0A47A0}" presName="horzSpace2" presStyleCnt="0"/>
      <dgm:spPr/>
    </dgm:pt>
    <dgm:pt modelId="{297B6453-C7F0-4B9D-B96A-A84553F8BC6D}" type="pres">
      <dgm:prSet presAssocID="{052E5CBA-BFAC-43CF-B30C-9D745D0A47A0}" presName="tx2" presStyleLbl="revTx" presStyleIdx="2" presStyleCnt="17"/>
      <dgm:spPr/>
      <dgm:t>
        <a:bodyPr/>
        <a:lstStyle/>
        <a:p>
          <a:endParaRPr lang="en-GB"/>
        </a:p>
      </dgm:t>
    </dgm:pt>
    <dgm:pt modelId="{127A4C25-72F1-4A4F-A05F-EBF4972349B4}" type="pres">
      <dgm:prSet presAssocID="{052E5CBA-BFAC-43CF-B30C-9D745D0A47A0}" presName="vert2" presStyleCnt="0"/>
      <dgm:spPr/>
    </dgm:pt>
    <dgm:pt modelId="{3F57262A-D43C-4FD7-80CA-8E471410CCAB}" type="pres">
      <dgm:prSet presAssocID="{052E5CBA-BFAC-43CF-B30C-9D745D0A47A0}" presName="thinLine2b" presStyleLbl="callout" presStyleIdx="1" presStyleCnt="12"/>
      <dgm:spPr/>
    </dgm:pt>
    <dgm:pt modelId="{A203A003-BCA1-4D89-88AE-64457628F1C5}" type="pres">
      <dgm:prSet presAssocID="{052E5CBA-BFAC-43CF-B30C-9D745D0A47A0}" presName="vertSpace2b" presStyleCnt="0"/>
      <dgm:spPr/>
    </dgm:pt>
    <dgm:pt modelId="{8C382BE1-CC28-4594-A168-1C13DF42EC49}" type="pres">
      <dgm:prSet presAssocID="{5910A32D-A00A-4544-A0F9-21A8F6F6E612}" presName="horz2" presStyleCnt="0"/>
      <dgm:spPr/>
    </dgm:pt>
    <dgm:pt modelId="{37CC553D-072E-4B26-9E3E-4C6887A1BEA3}" type="pres">
      <dgm:prSet presAssocID="{5910A32D-A00A-4544-A0F9-21A8F6F6E612}" presName="horzSpace2" presStyleCnt="0"/>
      <dgm:spPr/>
    </dgm:pt>
    <dgm:pt modelId="{F68C34E4-1A2C-4887-B66A-93710F3E2711}" type="pres">
      <dgm:prSet presAssocID="{5910A32D-A00A-4544-A0F9-21A8F6F6E612}" presName="tx2" presStyleLbl="revTx" presStyleIdx="3" presStyleCnt="17"/>
      <dgm:spPr/>
      <dgm:t>
        <a:bodyPr/>
        <a:lstStyle/>
        <a:p>
          <a:endParaRPr lang="en-GB"/>
        </a:p>
      </dgm:t>
    </dgm:pt>
    <dgm:pt modelId="{8556BB83-C7A2-4CA3-B676-3AA1D518974F}" type="pres">
      <dgm:prSet presAssocID="{5910A32D-A00A-4544-A0F9-21A8F6F6E612}" presName="vert2" presStyleCnt="0"/>
      <dgm:spPr/>
    </dgm:pt>
    <dgm:pt modelId="{A4EA4B6F-0B48-4B80-AC09-D680F29BEC6D}" type="pres">
      <dgm:prSet presAssocID="{5910A32D-A00A-4544-A0F9-21A8F6F6E612}" presName="thinLine2b" presStyleLbl="callout" presStyleIdx="2" presStyleCnt="12"/>
      <dgm:spPr/>
    </dgm:pt>
    <dgm:pt modelId="{5042B04E-FA47-450C-82BD-53F7D24384DE}" type="pres">
      <dgm:prSet presAssocID="{5910A32D-A00A-4544-A0F9-21A8F6F6E612}" presName="vertSpace2b" presStyleCnt="0"/>
      <dgm:spPr/>
    </dgm:pt>
    <dgm:pt modelId="{A108C7EF-1A25-4E6C-8318-94DD4CF09D57}" type="pres">
      <dgm:prSet presAssocID="{1D53E576-1BC2-47F5-AE5B-96D2BB4F3EB3}" presName="horz2" presStyleCnt="0"/>
      <dgm:spPr/>
    </dgm:pt>
    <dgm:pt modelId="{D3559E43-78B4-45B0-800B-89D2E5639B18}" type="pres">
      <dgm:prSet presAssocID="{1D53E576-1BC2-47F5-AE5B-96D2BB4F3EB3}" presName="horzSpace2" presStyleCnt="0"/>
      <dgm:spPr/>
    </dgm:pt>
    <dgm:pt modelId="{59D9A032-B1A1-45A0-B542-1B0BCD731866}" type="pres">
      <dgm:prSet presAssocID="{1D53E576-1BC2-47F5-AE5B-96D2BB4F3EB3}" presName="tx2" presStyleLbl="revTx" presStyleIdx="4" presStyleCnt="17"/>
      <dgm:spPr/>
      <dgm:t>
        <a:bodyPr/>
        <a:lstStyle/>
        <a:p>
          <a:endParaRPr lang="en-GB"/>
        </a:p>
      </dgm:t>
    </dgm:pt>
    <dgm:pt modelId="{CDF67AF4-797D-4918-ABFA-7AEE88B991CB}" type="pres">
      <dgm:prSet presAssocID="{1D53E576-1BC2-47F5-AE5B-96D2BB4F3EB3}" presName="vert2" presStyleCnt="0"/>
      <dgm:spPr/>
    </dgm:pt>
    <dgm:pt modelId="{5AAED577-39FE-4367-A99A-2815B8067AAD}" type="pres">
      <dgm:prSet presAssocID="{1D53E576-1BC2-47F5-AE5B-96D2BB4F3EB3}" presName="thinLine2b" presStyleLbl="callout" presStyleIdx="3" presStyleCnt="12"/>
      <dgm:spPr/>
    </dgm:pt>
    <dgm:pt modelId="{4799F541-AF71-4162-87F6-B4B07CFFB16C}" type="pres">
      <dgm:prSet presAssocID="{1D53E576-1BC2-47F5-AE5B-96D2BB4F3EB3}" presName="vertSpace2b" presStyleCnt="0"/>
      <dgm:spPr/>
    </dgm:pt>
    <dgm:pt modelId="{DA5BF0FB-D022-4F01-94EA-D6BC705A6796}" type="pres">
      <dgm:prSet presAssocID="{77DB016F-22D6-4F73-9B4D-607AE7D2A0CB}" presName="thickLine" presStyleLbl="alignNode1" presStyleIdx="1" presStyleCnt="5"/>
      <dgm:spPr/>
    </dgm:pt>
    <dgm:pt modelId="{45C76F08-0C5E-41A7-B043-40EE3319FA3F}" type="pres">
      <dgm:prSet presAssocID="{77DB016F-22D6-4F73-9B4D-607AE7D2A0CB}" presName="horz1" presStyleCnt="0"/>
      <dgm:spPr/>
    </dgm:pt>
    <dgm:pt modelId="{DE3EFECE-C286-4F4B-8CA0-5AA68664B80C}" type="pres">
      <dgm:prSet presAssocID="{77DB016F-22D6-4F73-9B4D-607AE7D2A0CB}" presName="tx1" presStyleLbl="revTx" presStyleIdx="5" presStyleCnt="17"/>
      <dgm:spPr/>
      <dgm:t>
        <a:bodyPr/>
        <a:lstStyle/>
        <a:p>
          <a:endParaRPr lang="en-GB"/>
        </a:p>
      </dgm:t>
    </dgm:pt>
    <dgm:pt modelId="{4B995C3E-EA52-4B9E-A4FC-02EF1A352DFA}" type="pres">
      <dgm:prSet presAssocID="{77DB016F-22D6-4F73-9B4D-607AE7D2A0CB}" presName="vert1" presStyleCnt="0"/>
      <dgm:spPr/>
    </dgm:pt>
    <dgm:pt modelId="{247196BA-B601-4743-9DE8-82CB0C434757}" type="pres">
      <dgm:prSet presAssocID="{ACA5120B-371E-4F92-ACF2-65C645C1F157}" presName="vertSpace2a" presStyleCnt="0"/>
      <dgm:spPr/>
    </dgm:pt>
    <dgm:pt modelId="{17AA68D6-CB28-4043-ACDA-075522E88418}" type="pres">
      <dgm:prSet presAssocID="{ACA5120B-371E-4F92-ACF2-65C645C1F157}" presName="horz2" presStyleCnt="0"/>
      <dgm:spPr/>
    </dgm:pt>
    <dgm:pt modelId="{0B1F8F79-10C8-4DDE-8254-387D0C7D6FE9}" type="pres">
      <dgm:prSet presAssocID="{ACA5120B-371E-4F92-ACF2-65C645C1F157}" presName="horzSpace2" presStyleCnt="0"/>
      <dgm:spPr/>
    </dgm:pt>
    <dgm:pt modelId="{3E39B553-CD13-4E14-9734-E06E60DFABE2}" type="pres">
      <dgm:prSet presAssocID="{ACA5120B-371E-4F92-ACF2-65C645C1F157}" presName="tx2" presStyleLbl="revTx" presStyleIdx="6" presStyleCnt="17"/>
      <dgm:spPr/>
      <dgm:t>
        <a:bodyPr/>
        <a:lstStyle/>
        <a:p>
          <a:endParaRPr lang="en-GB"/>
        </a:p>
      </dgm:t>
    </dgm:pt>
    <dgm:pt modelId="{9F7A8174-A884-44CE-A3A8-0FA4B9ABC98B}" type="pres">
      <dgm:prSet presAssocID="{ACA5120B-371E-4F92-ACF2-65C645C1F157}" presName="vert2" presStyleCnt="0"/>
      <dgm:spPr/>
    </dgm:pt>
    <dgm:pt modelId="{57E30FC1-6887-4347-B82E-1412B159949B}" type="pres">
      <dgm:prSet presAssocID="{ACA5120B-371E-4F92-ACF2-65C645C1F157}" presName="thinLine2b" presStyleLbl="callout" presStyleIdx="4" presStyleCnt="12"/>
      <dgm:spPr/>
    </dgm:pt>
    <dgm:pt modelId="{FDDF8D46-81D0-4D75-9499-892C475D2C8D}" type="pres">
      <dgm:prSet presAssocID="{ACA5120B-371E-4F92-ACF2-65C645C1F157}" presName="vertSpace2b" presStyleCnt="0"/>
      <dgm:spPr/>
    </dgm:pt>
    <dgm:pt modelId="{171E489F-5B11-4890-B72C-BCCD72EDFCEF}" type="pres">
      <dgm:prSet presAssocID="{AD4D2FA7-1C14-4AF6-94DE-8616FAA24988}" presName="horz2" presStyleCnt="0"/>
      <dgm:spPr/>
    </dgm:pt>
    <dgm:pt modelId="{D7F39C29-8A16-4E82-BDD1-7714804D16F7}" type="pres">
      <dgm:prSet presAssocID="{AD4D2FA7-1C14-4AF6-94DE-8616FAA24988}" presName="horzSpace2" presStyleCnt="0"/>
      <dgm:spPr/>
    </dgm:pt>
    <dgm:pt modelId="{A2B71F2D-9E71-4A58-A1A8-F6D0E68791A3}" type="pres">
      <dgm:prSet presAssocID="{AD4D2FA7-1C14-4AF6-94DE-8616FAA24988}" presName="tx2" presStyleLbl="revTx" presStyleIdx="7" presStyleCnt="17"/>
      <dgm:spPr/>
      <dgm:t>
        <a:bodyPr/>
        <a:lstStyle/>
        <a:p>
          <a:endParaRPr lang="en-GB"/>
        </a:p>
      </dgm:t>
    </dgm:pt>
    <dgm:pt modelId="{2095EB0A-0582-49B8-9E02-46BF47628261}" type="pres">
      <dgm:prSet presAssocID="{AD4D2FA7-1C14-4AF6-94DE-8616FAA24988}" presName="vert2" presStyleCnt="0"/>
      <dgm:spPr/>
    </dgm:pt>
    <dgm:pt modelId="{B348DCFA-A0C2-441B-8DBC-97B55C423BA5}" type="pres">
      <dgm:prSet presAssocID="{AD4D2FA7-1C14-4AF6-94DE-8616FAA24988}" presName="thinLine2b" presStyleLbl="callout" presStyleIdx="5" presStyleCnt="12"/>
      <dgm:spPr/>
    </dgm:pt>
    <dgm:pt modelId="{422D378A-0BF8-4CE5-802F-4D25E8499922}" type="pres">
      <dgm:prSet presAssocID="{AD4D2FA7-1C14-4AF6-94DE-8616FAA24988}" presName="vertSpace2b" presStyleCnt="0"/>
      <dgm:spPr/>
    </dgm:pt>
    <dgm:pt modelId="{23B75098-FA6C-4257-8288-733FB3B77EE5}" type="pres">
      <dgm:prSet presAssocID="{DB105AE2-599B-45AC-9A76-E70C9809A5DC}" presName="thickLine" presStyleLbl="alignNode1" presStyleIdx="2" presStyleCnt="5"/>
      <dgm:spPr/>
    </dgm:pt>
    <dgm:pt modelId="{05DF58E7-4700-4D9F-A791-1A4E3CB533A2}" type="pres">
      <dgm:prSet presAssocID="{DB105AE2-599B-45AC-9A76-E70C9809A5DC}" presName="horz1" presStyleCnt="0"/>
      <dgm:spPr/>
    </dgm:pt>
    <dgm:pt modelId="{F5E2AA3F-BFE0-4991-AE3C-6DC95565CE3E}" type="pres">
      <dgm:prSet presAssocID="{DB105AE2-599B-45AC-9A76-E70C9809A5DC}" presName="tx1" presStyleLbl="revTx" presStyleIdx="8" presStyleCnt="17"/>
      <dgm:spPr/>
      <dgm:t>
        <a:bodyPr/>
        <a:lstStyle/>
        <a:p>
          <a:endParaRPr lang="en-GB"/>
        </a:p>
      </dgm:t>
    </dgm:pt>
    <dgm:pt modelId="{35FEB197-4219-4B51-8BC7-D6A3EF98C6AF}" type="pres">
      <dgm:prSet presAssocID="{DB105AE2-599B-45AC-9A76-E70C9809A5DC}" presName="vert1" presStyleCnt="0"/>
      <dgm:spPr/>
    </dgm:pt>
    <dgm:pt modelId="{E9B29FC1-F5EA-4474-B849-55AB3AD6CAD9}" type="pres">
      <dgm:prSet presAssocID="{0671CEDA-0F5F-431E-B89D-C5F044283FD2}" presName="vertSpace2a" presStyleCnt="0"/>
      <dgm:spPr/>
    </dgm:pt>
    <dgm:pt modelId="{AF5C6D86-7A48-4C66-95BD-6F440AFDA4AE}" type="pres">
      <dgm:prSet presAssocID="{0671CEDA-0F5F-431E-B89D-C5F044283FD2}" presName="horz2" presStyleCnt="0"/>
      <dgm:spPr/>
    </dgm:pt>
    <dgm:pt modelId="{D32415D9-B61E-40CB-8748-521C47DE7C41}" type="pres">
      <dgm:prSet presAssocID="{0671CEDA-0F5F-431E-B89D-C5F044283FD2}" presName="horzSpace2" presStyleCnt="0"/>
      <dgm:spPr/>
    </dgm:pt>
    <dgm:pt modelId="{0DBB40BF-DD97-4B45-AF5F-DDCBB0857402}" type="pres">
      <dgm:prSet presAssocID="{0671CEDA-0F5F-431E-B89D-C5F044283FD2}" presName="tx2" presStyleLbl="revTx" presStyleIdx="9" presStyleCnt="17"/>
      <dgm:spPr/>
      <dgm:t>
        <a:bodyPr/>
        <a:lstStyle/>
        <a:p>
          <a:endParaRPr lang="en-GB"/>
        </a:p>
      </dgm:t>
    </dgm:pt>
    <dgm:pt modelId="{F2FE760E-03F6-4054-8CE1-F7DEC19B82B8}" type="pres">
      <dgm:prSet presAssocID="{0671CEDA-0F5F-431E-B89D-C5F044283FD2}" presName="vert2" presStyleCnt="0"/>
      <dgm:spPr/>
    </dgm:pt>
    <dgm:pt modelId="{D53E4C06-40D7-449A-8798-8BC6D473232A}" type="pres">
      <dgm:prSet presAssocID="{0671CEDA-0F5F-431E-B89D-C5F044283FD2}" presName="thinLine2b" presStyleLbl="callout" presStyleIdx="6" presStyleCnt="12"/>
      <dgm:spPr/>
    </dgm:pt>
    <dgm:pt modelId="{3AF0F8A4-E850-42E2-AE16-9AB946033FE1}" type="pres">
      <dgm:prSet presAssocID="{0671CEDA-0F5F-431E-B89D-C5F044283FD2}" presName="vertSpace2b" presStyleCnt="0"/>
      <dgm:spPr/>
    </dgm:pt>
    <dgm:pt modelId="{0DF32A7F-CA73-45EF-BF20-8E8C583FF860}" type="pres">
      <dgm:prSet presAssocID="{870E3FC6-3898-4671-9918-22D4C9E3FD9C}" presName="horz2" presStyleCnt="0"/>
      <dgm:spPr/>
    </dgm:pt>
    <dgm:pt modelId="{FBBE5D08-31C5-4942-9FB8-A965FB1C649D}" type="pres">
      <dgm:prSet presAssocID="{870E3FC6-3898-4671-9918-22D4C9E3FD9C}" presName="horzSpace2" presStyleCnt="0"/>
      <dgm:spPr/>
    </dgm:pt>
    <dgm:pt modelId="{A13BB9C2-4DED-40AA-B6E5-B8431B361EEF}" type="pres">
      <dgm:prSet presAssocID="{870E3FC6-3898-4671-9918-22D4C9E3FD9C}" presName="tx2" presStyleLbl="revTx" presStyleIdx="10" presStyleCnt="17"/>
      <dgm:spPr/>
      <dgm:t>
        <a:bodyPr/>
        <a:lstStyle/>
        <a:p>
          <a:endParaRPr lang="en-GB"/>
        </a:p>
      </dgm:t>
    </dgm:pt>
    <dgm:pt modelId="{6B74F11F-73CC-4939-AF61-1B7935223A8B}" type="pres">
      <dgm:prSet presAssocID="{870E3FC6-3898-4671-9918-22D4C9E3FD9C}" presName="vert2" presStyleCnt="0"/>
      <dgm:spPr/>
    </dgm:pt>
    <dgm:pt modelId="{9EF3158C-5EEF-4FC2-8C25-8450BF97D69A}" type="pres">
      <dgm:prSet presAssocID="{870E3FC6-3898-4671-9918-22D4C9E3FD9C}" presName="thinLine2b" presStyleLbl="callout" presStyleIdx="7" presStyleCnt="12"/>
      <dgm:spPr/>
    </dgm:pt>
    <dgm:pt modelId="{2125F075-4EE1-4DEC-A594-F6ABE4346CDE}" type="pres">
      <dgm:prSet presAssocID="{870E3FC6-3898-4671-9918-22D4C9E3FD9C}" presName="vertSpace2b" presStyleCnt="0"/>
      <dgm:spPr/>
    </dgm:pt>
    <dgm:pt modelId="{D6CB6F19-8E4D-4368-B440-3F1EC14F7E23}" type="pres">
      <dgm:prSet presAssocID="{434542F4-7806-45B6-BF0B-7F1785ECDABC}" presName="horz2" presStyleCnt="0"/>
      <dgm:spPr/>
    </dgm:pt>
    <dgm:pt modelId="{8F60C483-528A-4E43-AAF3-C0261FE0AC25}" type="pres">
      <dgm:prSet presAssocID="{434542F4-7806-45B6-BF0B-7F1785ECDABC}" presName="horzSpace2" presStyleCnt="0"/>
      <dgm:spPr/>
    </dgm:pt>
    <dgm:pt modelId="{CB01E6FC-61A4-4AA7-B70C-EACD98ED28DF}" type="pres">
      <dgm:prSet presAssocID="{434542F4-7806-45B6-BF0B-7F1785ECDABC}" presName="tx2" presStyleLbl="revTx" presStyleIdx="11" presStyleCnt="17" custScaleY="219957"/>
      <dgm:spPr/>
      <dgm:t>
        <a:bodyPr/>
        <a:lstStyle/>
        <a:p>
          <a:endParaRPr lang="en-GB"/>
        </a:p>
      </dgm:t>
    </dgm:pt>
    <dgm:pt modelId="{25E67F3D-0B87-4C87-8C75-33FE2F8CEDE2}" type="pres">
      <dgm:prSet presAssocID="{434542F4-7806-45B6-BF0B-7F1785ECDABC}" presName="vert2" presStyleCnt="0"/>
      <dgm:spPr/>
    </dgm:pt>
    <dgm:pt modelId="{29BCE38F-8DD0-4DD2-B400-9F9104D5AD01}" type="pres">
      <dgm:prSet presAssocID="{434542F4-7806-45B6-BF0B-7F1785ECDABC}" presName="thinLine2b" presStyleLbl="callout" presStyleIdx="8" presStyleCnt="12" custLinFactNeighborX="3" custLinFactNeighborY="60948"/>
      <dgm:spPr/>
    </dgm:pt>
    <dgm:pt modelId="{B881B681-AF49-420E-AA85-74A66E171890}" type="pres">
      <dgm:prSet presAssocID="{434542F4-7806-45B6-BF0B-7F1785ECDABC}" presName="vertSpace2b" presStyleCnt="0"/>
      <dgm:spPr/>
    </dgm:pt>
    <dgm:pt modelId="{DF09F1C1-6CFE-4410-98FD-9FFC3E0B5376}" type="pres">
      <dgm:prSet presAssocID="{A5F80020-892D-41B8-B9C7-94D6A854E375}" presName="thickLine" presStyleLbl="alignNode1" presStyleIdx="3" presStyleCnt="5"/>
      <dgm:spPr/>
    </dgm:pt>
    <dgm:pt modelId="{0F949F1B-5CDA-4D67-8EFF-B61082F0ED71}" type="pres">
      <dgm:prSet presAssocID="{A5F80020-892D-41B8-B9C7-94D6A854E375}" presName="horz1" presStyleCnt="0"/>
      <dgm:spPr/>
    </dgm:pt>
    <dgm:pt modelId="{C83F16FF-C5D4-4DAE-9E4A-D79ADC17D925}" type="pres">
      <dgm:prSet presAssocID="{A5F80020-892D-41B8-B9C7-94D6A854E375}" presName="tx1" presStyleLbl="revTx" presStyleIdx="12" presStyleCnt="17"/>
      <dgm:spPr/>
      <dgm:t>
        <a:bodyPr/>
        <a:lstStyle/>
        <a:p>
          <a:endParaRPr lang="en-GB"/>
        </a:p>
      </dgm:t>
    </dgm:pt>
    <dgm:pt modelId="{DB6A4A13-A32B-4FA0-BC7B-5A83103D187C}" type="pres">
      <dgm:prSet presAssocID="{A5F80020-892D-41B8-B9C7-94D6A854E375}" presName="vert1" presStyleCnt="0"/>
      <dgm:spPr/>
    </dgm:pt>
    <dgm:pt modelId="{D800312A-FF22-408A-904B-DCFECE334F4D}" type="pres">
      <dgm:prSet presAssocID="{C2C290B0-E9B9-4058-AEBF-54E78CB80747}" presName="vertSpace2a" presStyleCnt="0"/>
      <dgm:spPr/>
    </dgm:pt>
    <dgm:pt modelId="{E49C07FC-3A97-4480-913B-426785871F90}" type="pres">
      <dgm:prSet presAssocID="{C2C290B0-E9B9-4058-AEBF-54E78CB80747}" presName="horz2" presStyleCnt="0"/>
      <dgm:spPr/>
    </dgm:pt>
    <dgm:pt modelId="{C3B6C5F9-A824-42AF-A76C-41D0B3ED095D}" type="pres">
      <dgm:prSet presAssocID="{C2C290B0-E9B9-4058-AEBF-54E78CB80747}" presName="horzSpace2" presStyleCnt="0"/>
      <dgm:spPr/>
    </dgm:pt>
    <dgm:pt modelId="{718C972C-73BA-4ABA-94C5-48CC204627C3}" type="pres">
      <dgm:prSet presAssocID="{C2C290B0-E9B9-4058-AEBF-54E78CB80747}" presName="tx2" presStyleLbl="revTx" presStyleIdx="13" presStyleCnt="17"/>
      <dgm:spPr/>
      <dgm:t>
        <a:bodyPr/>
        <a:lstStyle/>
        <a:p>
          <a:endParaRPr lang="en-GB"/>
        </a:p>
      </dgm:t>
    </dgm:pt>
    <dgm:pt modelId="{EF613AB0-F20B-4DC6-B3E7-C98991CD6D66}" type="pres">
      <dgm:prSet presAssocID="{C2C290B0-E9B9-4058-AEBF-54E78CB80747}" presName="vert2" presStyleCnt="0"/>
      <dgm:spPr/>
    </dgm:pt>
    <dgm:pt modelId="{9197EE7E-F728-465D-8DB1-1180C6B89741}" type="pres">
      <dgm:prSet presAssocID="{C2C290B0-E9B9-4058-AEBF-54E78CB80747}" presName="thinLine2b" presStyleLbl="callout" presStyleIdx="9" presStyleCnt="12"/>
      <dgm:spPr/>
    </dgm:pt>
    <dgm:pt modelId="{79E31DDC-17BA-45CD-A3D4-C85C08F5142A}" type="pres">
      <dgm:prSet presAssocID="{C2C290B0-E9B9-4058-AEBF-54E78CB80747}" presName="vertSpace2b" presStyleCnt="0"/>
      <dgm:spPr/>
    </dgm:pt>
    <dgm:pt modelId="{C987EC16-6918-46A5-A6B5-C229B585B6A3}" type="pres">
      <dgm:prSet presAssocID="{86003AC6-B05E-46AD-AF01-E5C82131DDE1}" presName="horz2" presStyleCnt="0"/>
      <dgm:spPr/>
    </dgm:pt>
    <dgm:pt modelId="{36CE015E-2E29-462E-8271-6525E7FBE857}" type="pres">
      <dgm:prSet presAssocID="{86003AC6-B05E-46AD-AF01-E5C82131DDE1}" presName="horzSpace2" presStyleCnt="0"/>
      <dgm:spPr/>
    </dgm:pt>
    <dgm:pt modelId="{97237B34-6463-482C-8332-6141E6F0E7F5}" type="pres">
      <dgm:prSet presAssocID="{86003AC6-B05E-46AD-AF01-E5C82131DDE1}" presName="tx2" presStyleLbl="revTx" presStyleIdx="14" presStyleCnt="17"/>
      <dgm:spPr/>
      <dgm:t>
        <a:bodyPr/>
        <a:lstStyle/>
        <a:p>
          <a:endParaRPr lang="en-GB"/>
        </a:p>
      </dgm:t>
    </dgm:pt>
    <dgm:pt modelId="{D05DF05D-5283-4FF6-B01C-AFEE0B3CAE41}" type="pres">
      <dgm:prSet presAssocID="{86003AC6-B05E-46AD-AF01-E5C82131DDE1}" presName="vert2" presStyleCnt="0"/>
      <dgm:spPr/>
    </dgm:pt>
    <dgm:pt modelId="{46D8D17F-7E08-43D3-89B8-E65657069254}" type="pres">
      <dgm:prSet presAssocID="{86003AC6-B05E-46AD-AF01-E5C82131DDE1}" presName="thinLine2b" presStyleLbl="callout" presStyleIdx="10" presStyleCnt="12"/>
      <dgm:spPr/>
    </dgm:pt>
    <dgm:pt modelId="{3FEB6CB7-E095-4AA4-AE5E-28DEB6D08616}" type="pres">
      <dgm:prSet presAssocID="{86003AC6-B05E-46AD-AF01-E5C82131DDE1}" presName="vertSpace2b" presStyleCnt="0"/>
      <dgm:spPr/>
    </dgm:pt>
    <dgm:pt modelId="{7E0CD6A1-FF4B-45A0-8570-E7047A810253}" type="pres">
      <dgm:prSet presAssocID="{6B3FDEF3-C929-41F2-9203-47F678EC5446}" presName="thickLine" presStyleLbl="alignNode1" presStyleIdx="4" presStyleCnt="5"/>
      <dgm:spPr/>
    </dgm:pt>
    <dgm:pt modelId="{4A1B4BA8-0ED9-4FD5-AACF-4A6884439DAF}" type="pres">
      <dgm:prSet presAssocID="{6B3FDEF3-C929-41F2-9203-47F678EC5446}" presName="horz1" presStyleCnt="0"/>
      <dgm:spPr/>
    </dgm:pt>
    <dgm:pt modelId="{5C947B14-3EEF-46CD-A643-54061D8B564D}" type="pres">
      <dgm:prSet presAssocID="{6B3FDEF3-C929-41F2-9203-47F678EC5446}" presName="tx1" presStyleLbl="revTx" presStyleIdx="15" presStyleCnt="17"/>
      <dgm:spPr/>
      <dgm:t>
        <a:bodyPr/>
        <a:lstStyle/>
        <a:p>
          <a:endParaRPr lang="en-GB"/>
        </a:p>
      </dgm:t>
    </dgm:pt>
    <dgm:pt modelId="{8C187AD3-286B-4B30-B6D0-088F1F9DD162}" type="pres">
      <dgm:prSet presAssocID="{6B3FDEF3-C929-41F2-9203-47F678EC5446}" presName="vert1" presStyleCnt="0"/>
      <dgm:spPr/>
    </dgm:pt>
    <dgm:pt modelId="{3559A006-9CBA-4013-8A57-A55CE676FBCC}" type="pres">
      <dgm:prSet presAssocID="{5951DE35-7E67-40F5-B314-D1DB5A7BD93A}" presName="vertSpace2a" presStyleCnt="0"/>
      <dgm:spPr/>
    </dgm:pt>
    <dgm:pt modelId="{B0191099-09AD-4FF9-8F73-C455A9E7E802}" type="pres">
      <dgm:prSet presAssocID="{5951DE35-7E67-40F5-B314-D1DB5A7BD93A}" presName="horz2" presStyleCnt="0"/>
      <dgm:spPr/>
    </dgm:pt>
    <dgm:pt modelId="{CF79C38C-72F7-47B3-94A1-0615B3FB11E4}" type="pres">
      <dgm:prSet presAssocID="{5951DE35-7E67-40F5-B314-D1DB5A7BD93A}" presName="horzSpace2" presStyleCnt="0"/>
      <dgm:spPr/>
    </dgm:pt>
    <dgm:pt modelId="{B188228B-581B-41D3-854B-BB8E30A74299}" type="pres">
      <dgm:prSet presAssocID="{5951DE35-7E67-40F5-B314-D1DB5A7BD93A}" presName="tx2" presStyleLbl="revTx" presStyleIdx="16" presStyleCnt="17"/>
      <dgm:spPr/>
      <dgm:t>
        <a:bodyPr/>
        <a:lstStyle/>
        <a:p>
          <a:endParaRPr lang="en-GB"/>
        </a:p>
      </dgm:t>
    </dgm:pt>
    <dgm:pt modelId="{12645BFE-0631-48A5-877D-A475D5B4122D}" type="pres">
      <dgm:prSet presAssocID="{5951DE35-7E67-40F5-B314-D1DB5A7BD93A}" presName="vert2" presStyleCnt="0"/>
      <dgm:spPr/>
    </dgm:pt>
    <dgm:pt modelId="{425E10E7-762F-47E1-9E9D-354230AA0050}" type="pres">
      <dgm:prSet presAssocID="{5951DE35-7E67-40F5-B314-D1DB5A7BD93A}" presName="thinLine2b" presStyleLbl="callout" presStyleIdx="11" presStyleCnt="12"/>
      <dgm:spPr/>
    </dgm:pt>
    <dgm:pt modelId="{F4E8AA16-931F-4450-BFE6-2C12B0A87AE3}" type="pres">
      <dgm:prSet presAssocID="{5951DE35-7E67-40F5-B314-D1DB5A7BD93A}" presName="vertSpace2b" presStyleCnt="0"/>
      <dgm:spPr/>
    </dgm:pt>
  </dgm:ptLst>
  <dgm:cxnLst>
    <dgm:cxn modelId="{B90BD2EA-5D56-4B84-A0EB-A59DCFADDD01}" srcId="{6BF15C4D-3C3A-4A96-ACCE-907D8265DE2C}" destId="{5910A32D-A00A-4544-A0F9-21A8F6F6E612}" srcOrd="2" destOrd="0" parTransId="{C47E3280-BB69-4AF0-BBAD-E1FA49EF3DB4}" sibTransId="{9CCFCF53-308F-4090-9554-C24365F21BA0}"/>
    <dgm:cxn modelId="{0B3A3DE6-C09F-4CB4-9EA8-2AFDF284186C}" srcId="{77DB016F-22D6-4F73-9B4D-607AE7D2A0CB}" destId="{ACA5120B-371E-4F92-ACF2-65C645C1F157}" srcOrd="0" destOrd="0" parTransId="{9653339A-D759-41EA-ADEA-BF96FA34DCD4}" sibTransId="{60DA2AD0-783A-4D3B-8393-D582C7B4E643}"/>
    <dgm:cxn modelId="{707192BB-4833-4555-9CBE-B2300AAD27DB}" srcId="{0D23D11E-FAA4-47FC-99DF-6A4A4D5035B8}" destId="{A5F80020-892D-41B8-B9C7-94D6A854E375}" srcOrd="3" destOrd="0" parTransId="{FBFD2531-9421-4B78-BA62-E83CE67EA4CD}" sibTransId="{437B16AA-116C-4709-BCB0-2153FC108237}"/>
    <dgm:cxn modelId="{6AD3391B-C572-4238-9A71-99EA382B2768}" type="presOf" srcId="{AD4D2FA7-1C14-4AF6-94DE-8616FAA24988}" destId="{A2B71F2D-9E71-4A58-A1A8-F6D0E68791A3}" srcOrd="0" destOrd="0" presId="urn:microsoft.com/office/officeart/2008/layout/LinedList"/>
    <dgm:cxn modelId="{E7A01215-076B-4B51-AEE4-D64ADB6A7278}" type="presOf" srcId="{5951DE35-7E67-40F5-B314-D1DB5A7BD93A}" destId="{B188228B-581B-41D3-854B-BB8E30A74299}" srcOrd="0" destOrd="0" presId="urn:microsoft.com/office/officeart/2008/layout/LinedList"/>
    <dgm:cxn modelId="{3A02127D-3892-4802-AE57-661C4E56276A}" srcId="{DB105AE2-599B-45AC-9A76-E70C9809A5DC}" destId="{0671CEDA-0F5F-431E-B89D-C5F044283FD2}" srcOrd="0" destOrd="0" parTransId="{F00DE423-75CC-4D37-9962-30895680B597}" sibTransId="{E011A02A-5F41-4449-8462-C4E79A19223D}"/>
    <dgm:cxn modelId="{717109B0-7C99-4B73-A0B2-834D1283560D}" type="presOf" srcId="{052E5CBA-BFAC-43CF-B30C-9D745D0A47A0}" destId="{297B6453-C7F0-4B9D-B96A-A84553F8BC6D}" srcOrd="0" destOrd="0" presId="urn:microsoft.com/office/officeart/2008/layout/LinedList"/>
    <dgm:cxn modelId="{206684E4-31B4-41DB-A4B3-096DC89E7BDA}" srcId="{0D23D11E-FAA4-47FC-99DF-6A4A4D5035B8}" destId="{77DB016F-22D6-4F73-9B4D-607AE7D2A0CB}" srcOrd="1" destOrd="0" parTransId="{40A52F50-FAB6-401B-B54F-E82920BC0C03}" sibTransId="{E088B8CA-6D0C-4B98-B8F7-CF82E641A8E2}"/>
    <dgm:cxn modelId="{EEBCD7B2-938F-4BEF-9AA2-DE0EC854E6DF}" srcId="{DB105AE2-599B-45AC-9A76-E70C9809A5DC}" destId="{434542F4-7806-45B6-BF0B-7F1785ECDABC}" srcOrd="2" destOrd="0" parTransId="{4CAB9E6D-B938-463E-8890-D3368919A6F0}" sibTransId="{4652FA55-3B27-469A-BC74-042637471FC8}"/>
    <dgm:cxn modelId="{A54961C9-77A0-42A3-B390-DF58CE8AF059}" type="presOf" srcId="{6BF15C4D-3C3A-4A96-ACCE-907D8265DE2C}" destId="{735754AE-B78D-46F8-81A0-128C93CA1568}" srcOrd="0" destOrd="0" presId="urn:microsoft.com/office/officeart/2008/layout/LinedList"/>
    <dgm:cxn modelId="{9D12DED0-3F92-4757-9A33-D3D8E21F035C}" srcId="{6B3FDEF3-C929-41F2-9203-47F678EC5446}" destId="{5951DE35-7E67-40F5-B314-D1DB5A7BD93A}" srcOrd="0" destOrd="0" parTransId="{8B03BA3E-C5CF-4AB4-B67A-5DF6CE24B8FD}" sibTransId="{66602E37-239C-4508-B5EF-479422A5602B}"/>
    <dgm:cxn modelId="{9F66A645-D09B-4800-B613-7693E381B566}" srcId="{6BF15C4D-3C3A-4A96-ACCE-907D8265DE2C}" destId="{BD8C7DBE-DFAB-4E54-81C4-9AC4B8C168FF}" srcOrd="0" destOrd="0" parTransId="{599DDB2F-0894-46F3-8696-07DE0A917C55}" sibTransId="{F3E21C36-D374-4573-983B-90545E8136F1}"/>
    <dgm:cxn modelId="{16BB549A-71EE-41E8-8678-C9B46973FE05}" srcId="{A5F80020-892D-41B8-B9C7-94D6A854E375}" destId="{86003AC6-B05E-46AD-AF01-E5C82131DDE1}" srcOrd="1" destOrd="0" parTransId="{F3C2A3A2-CBC3-486A-8D20-9E7BDC695BB6}" sibTransId="{74D74D2C-D142-4560-AD2F-4960493F075D}"/>
    <dgm:cxn modelId="{E5A54034-9CE6-444F-B729-15B3326D0F37}" type="presOf" srcId="{A5F80020-892D-41B8-B9C7-94D6A854E375}" destId="{C83F16FF-C5D4-4DAE-9E4A-D79ADC17D925}" srcOrd="0" destOrd="0" presId="urn:microsoft.com/office/officeart/2008/layout/LinedList"/>
    <dgm:cxn modelId="{91D1A95C-608E-414C-9F39-7D5CB590AD70}" type="presOf" srcId="{DB105AE2-599B-45AC-9A76-E70C9809A5DC}" destId="{F5E2AA3F-BFE0-4991-AE3C-6DC95565CE3E}" srcOrd="0" destOrd="0" presId="urn:microsoft.com/office/officeart/2008/layout/LinedList"/>
    <dgm:cxn modelId="{B8A9157C-6F7F-4ABA-83E9-A4E3E0D52F75}" srcId="{6BF15C4D-3C3A-4A96-ACCE-907D8265DE2C}" destId="{052E5CBA-BFAC-43CF-B30C-9D745D0A47A0}" srcOrd="1" destOrd="0" parTransId="{3B192860-00F4-4ACF-90AA-F0FEFE573128}" sibTransId="{E463BA20-16BA-4573-95EA-E34BD8A28058}"/>
    <dgm:cxn modelId="{20E122DA-96BE-4F4C-8B2B-1FF443A88D1B}" type="presOf" srcId="{ACA5120B-371E-4F92-ACF2-65C645C1F157}" destId="{3E39B553-CD13-4E14-9734-E06E60DFABE2}" srcOrd="0" destOrd="0" presId="urn:microsoft.com/office/officeart/2008/layout/LinedList"/>
    <dgm:cxn modelId="{69AD7915-5363-4643-BC45-310F79AE43F2}" type="presOf" srcId="{1D53E576-1BC2-47F5-AE5B-96D2BB4F3EB3}" destId="{59D9A032-B1A1-45A0-B542-1B0BCD731866}" srcOrd="0" destOrd="0" presId="urn:microsoft.com/office/officeart/2008/layout/LinedList"/>
    <dgm:cxn modelId="{ED1D0647-9149-4ED3-98FD-4220000C4FB7}" srcId="{77DB016F-22D6-4F73-9B4D-607AE7D2A0CB}" destId="{AD4D2FA7-1C14-4AF6-94DE-8616FAA24988}" srcOrd="1" destOrd="0" parTransId="{E0A53496-5826-4575-A1FA-153C43BC497F}" sibTransId="{2C252604-AA32-46A9-81A2-6D3F9F1F136D}"/>
    <dgm:cxn modelId="{1A2CD1ED-EE01-4A5D-B2E0-595CEAEF2A9E}" type="presOf" srcId="{6B3FDEF3-C929-41F2-9203-47F678EC5446}" destId="{5C947B14-3EEF-46CD-A643-54061D8B564D}" srcOrd="0" destOrd="0" presId="urn:microsoft.com/office/officeart/2008/layout/LinedList"/>
    <dgm:cxn modelId="{A915F91D-702B-4DFF-B8DB-CC07896EF8FD}" type="presOf" srcId="{870E3FC6-3898-4671-9918-22D4C9E3FD9C}" destId="{A13BB9C2-4DED-40AA-B6E5-B8431B361EEF}" srcOrd="0" destOrd="0" presId="urn:microsoft.com/office/officeart/2008/layout/LinedList"/>
    <dgm:cxn modelId="{F13EECEF-A0A8-4480-BED7-AF30EE1FA4DC}" type="presOf" srcId="{5910A32D-A00A-4544-A0F9-21A8F6F6E612}" destId="{F68C34E4-1A2C-4887-B66A-93710F3E2711}" srcOrd="0" destOrd="0" presId="urn:microsoft.com/office/officeart/2008/layout/LinedList"/>
    <dgm:cxn modelId="{B91DED24-1C78-4D38-A5A1-D4D2D2EF6378}" srcId="{0D23D11E-FAA4-47FC-99DF-6A4A4D5035B8}" destId="{6BF15C4D-3C3A-4A96-ACCE-907D8265DE2C}" srcOrd="0" destOrd="0" parTransId="{8405AFCC-F1AB-46E8-B55F-6D6A3B7F4AE7}" sibTransId="{C6C8CEBB-E799-4CD3-93A2-0FA5AB40D7FC}"/>
    <dgm:cxn modelId="{87BB3A26-C8EF-49CD-BC22-25E713DAF14E}" srcId="{A5F80020-892D-41B8-B9C7-94D6A854E375}" destId="{C2C290B0-E9B9-4058-AEBF-54E78CB80747}" srcOrd="0" destOrd="0" parTransId="{31EE0B1E-B360-4A18-B869-258A47359183}" sibTransId="{90D4BE28-0C41-4DB2-9CDB-73A9BC7D7859}"/>
    <dgm:cxn modelId="{DC235CDA-897F-494D-889C-DA8EDA76D492}" type="presOf" srcId="{C2C290B0-E9B9-4058-AEBF-54E78CB80747}" destId="{718C972C-73BA-4ABA-94C5-48CC204627C3}" srcOrd="0" destOrd="0" presId="urn:microsoft.com/office/officeart/2008/layout/LinedList"/>
    <dgm:cxn modelId="{34EE66DF-A1E1-4E1C-956F-72BD37BBDDED}" type="presOf" srcId="{0671CEDA-0F5F-431E-B89D-C5F044283FD2}" destId="{0DBB40BF-DD97-4B45-AF5F-DDCBB0857402}" srcOrd="0" destOrd="0" presId="urn:microsoft.com/office/officeart/2008/layout/LinedList"/>
    <dgm:cxn modelId="{7B174003-C64B-41E3-BC15-2D01E986E1E3}" srcId="{0D23D11E-FAA4-47FC-99DF-6A4A4D5035B8}" destId="{DB105AE2-599B-45AC-9A76-E70C9809A5DC}" srcOrd="2" destOrd="0" parTransId="{58819055-7FDA-44E1-816C-F879E0FC1D00}" sibTransId="{B452D27C-09F6-4669-9537-099FAFE1D5F3}"/>
    <dgm:cxn modelId="{72AA7E4A-BBE4-4174-A4AB-C81B7FCDBF81}" type="presOf" srcId="{434542F4-7806-45B6-BF0B-7F1785ECDABC}" destId="{CB01E6FC-61A4-4AA7-B70C-EACD98ED28DF}" srcOrd="0" destOrd="0" presId="urn:microsoft.com/office/officeart/2008/layout/LinedList"/>
    <dgm:cxn modelId="{CD92560B-2A4F-4F9B-8AF4-BB5EB9DC9072}" type="presOf" srcId="{86003AC6-B05E-46AD-AF01-E5C82131DDE1}" destId="{97237B34-6463-482C-8332-6141E6F0E7F5}" srcOrd="0" destOrd="0" presId="urn:microsoft.com/office/officeart/2008/layout/LinedList"/>
    <dgm:cxn modelId="{D9BE57A7-BFE5-4F8B-8FC2-04B1F305C0BF}" type="presOf" srcId="{BD8C7DBE-DFAB-4E54-81C4-9AC4B8C168FF}" destId="{C7B8544E-764A-48BA-9930-BFF488EC34EA}" srcOrd="0" destOrd="0" presId="urn:microsoft.com/office/officeart/2008/layout/LinedList"/>
    <dgm:cxn modelId="{C3D2350F-BC70-4AB2-8684-10D42FDF9889}" type="presOf" srcId="{0D23D11E-FAA4-47FC-99DF-6A4A4D5035B8}" destId="{E063D6B9-F2B8-4168-B86E-061986CC3F61}" srcOrd="0" destOrd="0" presId="urn:microsoft.com/office/officeart/2008/layout/LinedList"/>
    <dgm:cxn modelId="{8279F3EE-2028-4B06-97AB-94F5D0AF3A8A}" srcId="{0D23D11E-FAA4-47FC-99DF-6A4A4D5035B8}" destId="{6B3FDEF3-C929-41F2-9203-47F678EC5446}" srcOrd="4" destOrd="0" parTransId="{94894EED-3E74-45B4-A81C-42E5395DA69D}" sibTransId="{E6666250-CD47-400A-B268-B58E21651BAA}"/>
    <dgm:cxn modelId="{A2818E20-A57D-4C16-A089-79A24BC2DF73}" type="presOf" srcId="{77DB016F-22D6-4F73-9B4D-607AE7D2A0CB}" destId="{DE3EFECE-C286-4F4B-8CA0-5AA68664B80C}" srcOrd="0" destOrd="0" presId="urn:microsoft.com/office/officeart/2008/layout/LinedList"/>
    <dgm:cxn modelId="{6446E862-2AD7-4E89-8475-61C52B8D6437}" srcId="{6BF15C4D-3C3A-4A96-ACCE-907D8265DE2C}" destId="{1D53E576-1BC2-47F5-AE5B-96D2BB4F3EB3}" srcOrd="3" destOrd="0" parTransId="{85D6C19C-A8DC-4DF1-A60A-B76FACA9F239}" sibTransId="{253FBD14-BD5C-42FC-B447-92024052B2C3}"/>
    <dgm:cxn modelId="{9E4AAE28-E606-43F8-837B-EB6B6A7775CB}" srcId="{DB105AE2-599B-45AC-9A76-E70C9809A5DC}" destId="{870E3FC6-3898-4671-9918-22D4C9E3FD9C}" srcOrd="1" destOrd="0" parTransId="{3E65BF29-C199-47F4-835D-1D7FD38DA989}" sibTransId="{1F7BC84F-FB5A-438C-A040-F43F8A8E30E7}"/>
    <dgm:cxn modelId="{54F6EBEB-E052-4159-9724-63FA6D5FF647}" type="presParOf" srcId="{E063D6B9-F2B8-4168-B86E-061986CC3F61}" destId="{0219EEFD-346B-499D-BEDE-5ED8C40C0D2E}" srcOrd="0" destOrd="0" presId="urn:microsoft.com/office/officeart/2008/layout/LinedList"/>
    <dgm:cxn modelId="{36F3DF4B-0478-4996-BEF4-FD6406117092}" type="presParOf" srcId="{E063D6B9-F2B8-4168-B86E-061986CC3F61}" destId="{FAEC3D6E-0779-4256-A382-256625CE33BA}" srcOrd="1" destOrd="0" presId="urn:microsoft.com/office/officeart/2008/layout/LinedList"/>
    <dgm:cxn modelId="{A5787DAE-DE41-4CDE-A83E-D356E66B3444}" type="presParOf" srcId="{FAEC3D6E-0779-4256-A382-256625CE33BA}" destId="{735754AE-B78D-46F8-81A0-128C93CA1568}" srcOrd="0" destOrd="0" presId="urn:microsoft.com/office/officeart/2008/layout/LinedList"/>
    <dgm:cxn modelId="{2EE5FE3E-D589-4922-B799-A5435BF81197}" type="presParOf" srcId="{FAEC3D6E-0779-4256-A382-256625CE33BA}" destId="{418B6B2D-474C-4B57-A0E5-BCC70AD6B685}" srcOrd="1" destOrd="0" presId="urn:microsoft.com/office/officeart/2008/layout/LinedList"/>
    <dgm:cxn modelId="{F8337E3A-08F8-47E7-8DEA-4A346F760C67}" type="presParOf" srcId="{418B6B2D-474C-4B57-A0E5-BCC70AD6B685}" destId="{DAA2C6DA-BC02-40D0-B737-5B0C1CB7CFBA}" srcOrd="0" destOrd="0" presId="urn:microsoft.com/office/officeart/2008/layout/LinedList"/>
    <dgm:cxn modelId="{3366213A-1F04-49F7-AE6A-73AF99BFFF97}" type="presParOf" srcId="{418B6B2D-474C-4B57-A0E5-BCC70AD6B685}" destId="{DC9F7330-5D2F-4AC8-82F8-07CE2566F57C}" srcOrd="1" destOrd="0" presId="urn:microsoft.com/office/officeart/2008/layout/LinedList"/>
    <dgm:cxn modelId="{90432CD6-33C3-49B5-90F1-134EECEC3A53}" type="presParOf" srcId="{DC9F7330-5D2F-4AC8-82F8-07CE2566F57C}" destId="{8A9F1C9E-C056-4D10-8A76-C6E62F096235}" srcOrd="0" destOrd="0" presId="urn:microsoft.com/office/officeart/2008/layout/LinedList"/>
    <dgm:cxn modelId="{6EBEC5FB-ECF3-44B2-96E6-6C31A4B02649}" type="presParOf" srcId="{DC9F7330-5D2F-4AC8-82F8-07CE2566F57C}" destId="{C7B8544E-764A-48BA-9930-BFF488EC34EA}" srcOrd="1" destOrd="0" presId="urn:microsoft.com/office/officeart/2008/layout/LinedList"/>
    <dgm:cxn modelId="{4FF6B271-5DF8-4D7B-A339-81927C58393B}" type="presParOf" srcId="{DC9F7330-5D2F-4AC8-82F8-07CE2566F57C}" destId="{9691EF0E-8211-4D83-91DB-9730054EF314}" srcOrd="2" destOrd="0" presId="urn:microsoft.com/office/officeart/2008/layout/LinedList"/>
    <dgm:cxn modelId="{690DFFD3-6808-4714-BA13-71654E1E2B21}" type="presParOf" srcId="{418B6B2D-474C-4B57-A0E5-BCC70AD6B685}" destId="{51F435F7-1AC5-4FFA-B9F6-A56554498566}" srcOrd="2" destOrd="0" presId="urn:microsoft.com/office/officeart/2008/layout/LinedList"/>
    <dgm:cxn modelId="{09D98FB2-C83F-4297-A1BB-DA493EEC4FE8}" type="presParOf" srcId="{418B6B2D-474C-4B57-A0E5-BCC70AD6B685}" destId="{827DBA01-3781-4FED-B35B-A23A08DAACF7}" srcOrd="3" destOrd="0" presId="urn:microsoft.com/office/officeart/2008/layout/LinedList"/>
    <dgm:cxn modelId="{881472A9-4EFF-4FAB-9534-E1DD811E643C}" type="presParOf" srcId="{418B6B2D-474C-4B57-A0E5-BCC70AD6B685}" destId="{2AE8DD53-32DE-4C7F-B8A8-2760912357D9}" srcOrd="4" destOrd="0" presId="urn:microsoft.com/office/officeart/2008/layout/LinedList"/>
    <dgm:cxn modelId="{81E95706-E343-492C-9BB7-DFB1F762573F}" type="presParOf" srcId="{2AE8DD53-32DE-4C7F-B8A8-2760912357D9}" destId="{E4441FDE-F8B2-4E07-948F-E823CCF8CFFB}" srcOrd="0" destOrd="0" presId="urn:microsoft.com/office/officeart/2008/layout/LinedList"/>
    <dgm:cxn modelId="{C29F0DFA-A256-4869-B346-AECD004C2876}" type="presParOf" srcId="{2AE8DD53-32DE-4C7F-B8A8-2760912357D9}" destId="{297B6453-C7F0-4B9D-B96A-A84553F8BC6D}" srcOrd="1" destOrd="0" presId="urn:microsoft.com/office/officeart/2008/layout/LinedList"/>
    <dgm:cxn modelId="{596BD06E-DB11-4BA0-9F1A-3FC56693D188}" type="presParOf" srcId="{2AE8DD53-32DE-4C7F-B8A8-2760912357D9}" destId="{127A4C25-72F1-4A4F-A05F-EBF4972349B4}" srcOrd="2" destOrd="0" presId="urn:microsoft.com/office/officeart/2008/layout/LinedList"/>
    <dgm:cxn modelId="{0A5E52A1-2A15-4537-BFE5-384E014E8DDC}" type="presParOf" srcId="{418B6B2D-474C-4B57-A0E5-BCC70AD6B685}" destId="{3F57262A-D43C-4FD7-80CA-8E471410CCAB}" srcOrd="5" destOrd="0" presId="urn:microsoft.com/office/officeart/2008/layout/LinedList"/>
    <dgm:cxn modelId="{5202C274-6C91-4734-85BB-14EB99EB9715}" type="presParOf" srcId="{418B6B2D-474C-4B57-A0E5-BCC70AD6B685}" destId="{A203A003-BCA1-4D89-88AE-64457628F1C5}" srcOrd="6" destOrd="0" presId="urn:microsoft.com/office/officeart/2008/layout/LinedList"/>
    <dgm:cxn modelId="{574550DD-010B-44C9-97BC-DE75E6AEE935}" type="presParOf" srcId="{418B6B2D-474C-4B57-A0E5-BCC70AD6B685}" destId="{8C382BE1-CC28-4594-A168-1C13DF42EC49}" srcOrd="7" destOrd="0" presId="urn:microsoft.com/office/officeart/2008/layout/LinedList"/>
    <dgm:cxn modelId="{F0F083B7-7FD5-4025-A01D-F761EE0B0361}" type="presParOf" srcId="{8C382BE1-CC28-4594-A168-1C13DF42EC49}" destId="{37CC553D-072E-4B26-9E3E-4C6887A1BEA3}" srcOrd="0" destOrd="0" presId="urn:microsoft.com/office/officeart/2008/layout/LinedList"/>
    <dgm:cxn modelId="{8DA75345-8684-42DE-B10B-49A87F715DC4}" type="presParOf" srcId="{8C382BE1-CC28-4594-A168-1C13DF42EC49}" destId="{F68C34E4-1A2C-4887-B66A-93710F3E2711}" srcOrd="1" destOrd="0" presId="urn:microsoft.com/office/officeart/2008/layout/LinedList"/>
    <dgm:cxn modelId="{9B46DE85-DB0E-456F-87A9-44082B0E0BA5}" type="presParOf" srcId="{8C382BE1-CC28-4594-A168-1C13DF42EC49}" destId="{8556BB83-C7A2-4CA3-B676-3AA1D518974F}" srcOrd="2" destOrd="0" presId="urn:microsoft.com/office/officeart/2008/layout/LinedList"/>
    <dgm:cxn modelId="{9E8B349C-222D-4433-B363-3833E3B698B4}" type="presParOf" srcId="{418B6B2D-474C-4B57-A0E5-BCC70AD6B685}" destId="{A4EA4B6F-0B48-4B80-AC09-D680F29BEC6D}" srcOrd="8" destOrd="0" presId="urn:microsoft.com/office/officeart/2008/layout/LinedList"/>
    <dgm:cxn modelId="{7D19A5DD-F7A0-40FA-B615-D8C083B599F9}" type="presParOf" srcId="{418B6B2D-474C-4B57-A0E5-BCC70AD6B685}" destId="{5042B04E-FA47-450C-82BD-53F7D24384DE}" srcOrd="9" destOrd="0" presId="urn:microsoft.com/office/officeart/2008/layout/LinedList"/>
    <dgm:cxn modelId="{34DAB58B-2358-43F9-90A5-CFB88A0A36CD}" type="presParOf" srcId="{418B6B2D-474C-4B57-A0E5-BCC70AD6B685}" destId="{A108C7EF-1A25-4E6C-8318-94DD4CF09D57}" srcOrd="10" destOrd="0" presId="urn:microsoft.com/office/officeart/2008/layout/LinedList"/>
    <dgm:cxn modelId="{12193D0A-CB15-419E-8E52-B20EDEABF6E6}" type="presParOf" srcId="{A108C7EF-1A25-4E6C-8318-94DD4CF09D57}" destId="{D3559E43-78B4-45B0-800B-89D2E5639B18}" srcOrd="0" destOrd="0" presId="urn:microsoft.com/office/officeart/2008/layout/LinedList"/>
    <dgm:cxn modelId="{22CD4F14-329C-4686-8EC1-633F84D2F6EB}" type="presParOf" srcId="{A108C7EF-1A25-4E6C-8318-94DD4CF09D57}" destId="{59D9A032-B1A1-45A0-B542-1B0BCD731866}" srcOrd="1" destOrd="0" presId="urn:microsoft.com/office/officeart/2008/layout/LinedList"/>
    <dgm:cxn modelId="{8083D8CE-8778-4C3C-BE7E-B4E6BF95F398}" type="presParOf" srcId="{A108C7EF-1A25-4E6C-8318-94DD4CF09D57}" destId="{CDF67AF4-797D-4918-ABFA-7AEE88B991CB}" srcOrd="2" destOrd="0" presId="urn:microsoft.com/office/officeart/2008/layout/LinedList"/>
    <dgm:cxn modelId="{528B36F1-CDBA-406F-BFF3-6FE7ED998BC9}" type="presParOf" srcId="{418B6B2D-474C-4B57-A0E5-BCC70AD6B685}" destId="{5AAED577-39FE-4367-A99A-2815B8067AAD}" srcOrd="11" destOrd="0" presId="urn:microsoft.com/office/officeart/2008/layout/LinedList"/>
    <dgm:cxn modelId="{8CD88B88-3F2F-4D77-8639-CB026EB8929E}" type="presParOf" srcId="{418B6B2D-474C-4B57-A0E5-BCC70AD6B685}" destId="{4799F541-AF71-4162-87F6-B4B07CFFB16C}" srcOrd="12" destOrd="0" presId="urn:microsoft.com/office/officeart/2008/layout/LinedList"/>
    <dgm:cxn modelId="{FD8D4B7C-83AF-444C-BF3D-EB5ABAB95EB0}" type="presParOf" srcId="{E063D6B9-F2B8-4168-B86E-061986CC3F61}" destId="{DA5BF0FB-D022-4F01-94EA-D6BC705A6796}" srcOrd="2" destOrd="0" presId="urn:microsoft.com/office/officeart/2008/layout/LinedList"/>
    <dgm:cxn modelId="{3FA6E4B2-1723-438B-8B74-082907CDFDFB}" type="presParOf" srcId="{E063D6B9-F2B8-4168-B86E-061986CC3F61}" destId="{45C76F08-0C5E-41A7-B043-40EE3319FA3F}" srcOrd="3" destOrd="0" presId="urn:microsoft.com/office/officeart/2008/layout/LinedList"/>
    <dgm:cxn modelId="{D1EEE4C0-389E-44DD-9571-4E1FAA4F6855}" type="presParOf" srcId="{45C76F08-0C5E-41A7-B043-40EE3319FA3F}" destId="{DE3EFECE-C286-4F4B-8CA0-5AA68664B80C}" srcOrd="0" destOrd="0" presId="urn:microsoft.com/office/officeart/2008/layout/LinedList"/>
    <dgm:cxn modelId="{889F0749-5B57-452B-BF74-C6893A8E829E}" type="presParOf" srcId="{45C76F08-0C5E-41A7-B043-40EE3319FA3F}" destId="{4B995C3E-EA52-4B9E-A4FC-02EF1A352DFA}" srcOrd="1" destOrd="0" presId="urn:microsoft.com/office/officeart/2008/layout/LinedList"/>
    <dgm:cxn modelId="{144A4E2E-F6F4-4F54-83C4-C451A187FC35}" type="presParOf" srcId="{4B995C3E-EA52-4B9E-A4FC-02EF1A352DFA}" destId="{247196BA-B601-4743-9DE8-82CB0C434757}" srcOrd="0" destOrd="0" presId="urn:microsoft.com/office/officeart/2008/layout/LinedList"/>
    <dgm:cxn modelId="{68C8CCD8-B7B0-4CF5-9CE2-1CC5B2678E64}" type="presParOf" srcId="{4B995C3E-EA52-4B9E-A4FC-02EF1A352DFA}" destId="{17AA68D6-CB28-4043-ACDA-075522E88418}" srcOrd="1" destOrd="0" presId="urn:microsoft.com/office/officeart/2008/layout/LinedList"/>
    <dgm:cxn modelId="{F23A1598-20D6-4844-BFCC-B2F177A7E685}" type="presParOf" srcId="{17AA68D6-CB28-4043-ACDA-075522E88418}" destId="{0B1F8F79-10C8-4DDE-8254-387D0C7D6FE9}" srcOrd="0" destOrd="0" presId="urn:microsoft.com/office/officeart/2008/layout/LinedList"/>
    <dgm:cxn modelId="{17CF6FF2-4363-4CDA-8F15-919A5E0C6C40}" type="presParOf" srcId="{17AA68D6-CB28-4043-ACDA-075522E88418}" destId="{3E39B553-CD13-4E14-9734-E06E60DFABE2}" srcOrd="1" destOrd="0" presId="urn:microsoft.com/office/officeart/2008/layout/LinedList"/>
    <dgm:cxn modelId="{C5940F2C-6367-4F6F-BDDD-98542B020B60}" type="presParOf" srcId="{17AA68D6-CB28-4043-ACDA-075522E88418}" destId="{9F7A8174-A884-44CE-A3A8-0FA4B9ABC98B}" srcOrd="2" destOrd="0" presId="urn:microsoft.com/office/officeart/2008/layout/LinedList"/>
    <dgm:cxn modelId="{119C3945-4FAA-4BB1-A1BE-DD32460ADC2C}" type="presParOf" srcId="{4B995C3E-EA52-4B9E-A4FC-02EF1A352DFA}" destId="{57E30FC1-6887-4347-B82E-1412B159949B}" srcOrd="2" destOrd="0" presId="urn:microsoft.com/office/officeart/2008/layout/LinedList"/>
    <dgm:cxn modelId="{0EC6A2A2-0B7A-4FDA-B45A-DED3BDCEFE0C}" type="presParOf" srcId="{4B995C3E-EA52-4B9E-A4FC-02EF1A352DFA}" destId="{FDDF8D46-81D0-4D75-9499-892C475D2C8D}" srcOrd="3" destOrd="0" presId="urn:microsoft.com/office/officeart/2008/layout/LinedList"/>
    <dgm:cxn modelId="{41A081E7-B2C8-4E22-9941-39163DF1766A}" type="presParOf" srcId="{4B995C3E-EA52-4B9E-A4FC-02EF1A352DFA}" destId="{171E489F-5B11-4890-B72C-BCCD72EDFCEF}" srcOrd="4" destOrd="0" presId="urn:microsoft.com/office/officeart/2008/layout/LinedList"/>
    <dgm:cxn modelId="{AA9A820E-B5DA-4F6A-A4B7-28A39392DCD4}" type="presParOf" srcId="{171E489F-5B11-4890-B72C-BCCD72EDFCEF}" destId="{D7F39C29-8A16-4E82-BDD1-7714804D16F7}" srcOrd="0" destOrd="0" presId="urn:microsoft.com/office/officeart/2008/layout/LinedList"/>
    <dgm:cxn modelId="{80A0DA2E-33E2-4002-BE03-9B70A2985A82}" type="presParOf" srcId="{171E489F-5B11-4890-B72C-BCCD72EDFCEF}" destId="{A2B71F2D-9E71-4A58-A1A8-F6D0E68791A3}" srcOrd="1" destOrd="0" presId="urn:microsoft.com/office/officeart/2008/layout/LinedList"/>
    <dgm:cxn modelId="{9A7A24E4-44D7-4F58-88FC-E586A37B5853}" type="presParOf" srcId="{171E489F-5B11-4890-B72C-BCCD72EDFCEF}" destId="{2095EB0A-0582-49B8-9E02-46BF47628261}" srcOrd="2" destOrd="0" presId="urn:microsoft.com/office/officeart/2008/layout/LinedList"/>
    <dgm:cxn modelId="{F8CBFDF9-97C2-4342-88B6-9FA5B3B9569B}" type="presParOf" srcId="{4B995C3E-EA52-4B9E-A4FC-02EF1A352DFA}" destId="{B348DCFA-A0C2-441B-8DBC-97B55C423BA5}" srcOrd="5" destOrd="0" presId="urn:microsoft.com/office/officeart/2008/layout/LinedList"/>
    <dgm:cxn modelId="{A148A9B7-667E-4A72-9019-27DA9FB26FBD}" type="presParOf" srcId="{4B995C3E-EA52-4B9E-A4FC-02EF1A352DFA}" destId="{422D378A-0BF8-4CE5-802F-4D25E8499922}" srcOrd="6" destOrd="0" presId="urn:microsoft.com/office/officeart/2008/layout/LinedList"/>
    <dgm:cxn modelId="{3F33B2E4-76E3-4677-9A7F-BC904D94465F}" type="presParOf" srcId="{E063D6B9-F2B8-4168-B86E-061986CC3F61}" destId="{23B75098-FA6C-4257-8288-733FB3B77EE5}" srcOrd="4" destOrd="0" presId="urn:microsoft.com/office/officeart/2008/layout/LinedList"/>
    <dgm:cxn modelId="{8F7F7C44-4CF2-43A6-A024-D0B884FC2A45}" type="presParOf" srcId="{E063D6B9-F2B8-4168-B86E-061986CC3F61}" destId="{05DF58E7-4700-4D9F-A791-1A4E3CB533A2}" srcOrd="5" destOrd="0" presId="urn:microsoft.com/office/officeart/2008/layout/LinedList"/>
    <dgm:cxn modelId="{0C5B4394-D7A7-414F-B790-DCEC66B03964}" type="presParOf" srcId="{05DF58E7-4700-4D9F-A791-1A4E3CB533A2}" destId="{F5E2AA3F-BFE0-4991-AE3C-6DC95565CE3E}" srcOrd="0" destOrd="0" presId="urn:microsoft.com/office/officeart/2008/layout/LinedList"/>
    <dgm:cxn modelId="{8632EC36-206F-4540-A7E0-89546FAD9E06}" type="presParOf" srcId="{05DF58E7-4700-4D9F-A791-1A4E3CB533A2}" destId="{35FEB197-4219-4B51-8BC7-D6A3EF98C6AF}" srcOrd="1" destOrd="0" presId="urn:microsoft.com/office/officeart/2008/layout/LinedList"/>
    <dgm:cxn modelId="{CCF85D3A-46A4-4F20-AB19-D87B89E15357}" type="presParOf" srcId="{35FEB197-4219-4B51-8BC7-D6A3EF98C6AF}" destId="{E9B29FC1-F5EA-4474-B849-55AB3AD6CAD9}" srcOrd="0" destOrd="0" presId="urn:microsoft.com/office/officeart/2008/layout/LinedList"/>
    <dgm:cxn modelId="{C92862AD-2512-4557-BBF3-5A0B57233AD8}" type="presParOf" srcId="{35FEB197-4219-4B51-8BC7-D6A3EF98C6AF}" destId="{AF5C6D86-7A48-4C66-95BD-6F440AFDA4AE}" srcOrd="1" destOrd="0" presId="urn:microsoft.com/office/officeart/2008/layout/LinedList"/>
    <dgm:cxn modelId="{1FE6A6A5-4813-4F23-A978-E12A90DC0102}" type="presParOf" srcId="{AF5C6D86-7A48-4C66-95BD-6F440AFDA4AE}" destId="{D32415D9-B61E-40CB-8748-521C47DE7C41}" srcOrd="0" destOrd="0" presId="urn:microsoft.com/office/officeart/2008/layout/LinedList"/>
    <dgm:cxn modelId="{104C5BDD-778C-460F-BCFA-3FA5CA959BBB}" type="presParOf" srcId="{AF5C6D86-7A48-4C66-95BD-6F440AFDA4AE}" destId="{0DBB40BF-DD97-4B45-AF5F-DDCBB0857402}" srcOrd="1" destOrd="0" presId="urn:microsoft.com/office/officeart/2008/layout/LinedList"/>
    <dgm:cxn modelId="{E285A1C4-7783-41EB-B9DC-381FA9F98AC8}" type="presParOf" srcId="{AF5C6D86-7A48-4C66-95BD-6F440AFDA4AE}" destId="{F2FE760E-03F6-4054-8CE1-F7DEC19B82B8}" srcOrd="2" destOrd="0" presId="urn:microsoft.com/office/officeart/2008/layout/LinedList"/>
    <dgm:cxn modelId="{014F735F-6882-4BF6-A2AA-CDA5079CB5CA}" type="presParOf" srcId="{35FEB197-4219-4B51-8BC7-D6A3EF98C6AF}" destId="{D53E4C06-40D7-449A-8798-8BC6D473232A}" srcOrd="2" destOrd="0" presId="urn:microsoft.com/office/officeart/2008/layout/LinedList"/>
    <dgm:cxn modelId="{A22DA3A4-F224-43A9-90C6-6E6BFE8DB4B9}" type="presParOf" srcId="{35FEB197-4219-4B51-8BC7-D6A3EF98C6AF}" destId="{3AF0F8A4-E850-42E2-AE16-9AB946033FE1}" srcOrd="3" destOrd="0" presId="urn:microsoft.com/office/officeart/2008/layout/LinedList"/>
    <dgm:cxn modelId="{0AE037B3-34E9-4775-B3B8-2451E8C5D4FD}" type="presParOf" srcId="{35FEB197-4219-4B51-8BC7-D6A3EF98C6AF}" destId="{0DF32A7F-CA73-45EF-BF20-8E8C583FF860}" srcOrd="4" destOrd="0" presId="urn:microsoft.com/office/officeart/2008/layout/LinedList"/>
    <dgm:cxn modelId="{B9974F3B-25D5-4D30-B470-B86962F4F12C}" type="presParOf" srcId="{0DF32A7F-CA73-45EF-BF20-8E8C583FF860}" destId="{FBBE5D08-31C5-4942-9FB8-A965FB1C649D}" srcOrd="0" destOrd="0" presId="urn:microsoft.com/office/officeart/2008/layout/LinedList"/>
    <dgm:cxn modelId="{3C5AE709-D25E-428F-B52F-15E89CAD6FFE}" type="presParOf" srcId="{0DF32A7F-CA73-45EF-BF20-8E8C583FF860}" destId="{A13BB9C2-4DED-40AA-B6E5-B8431B361EEF}" srcOrd="1" destOrd="0" presId="urn:microsoft.com/office/officeart/2008/layout/LinedList"/>
    <dgm:cxn modelId="{7DEADBBA-1A15-4424-94A9-FC814724DB7E}" type="presParOf" srcId="{0DF32A7F-CA73-45EF-BF20-8E8C583FF860}" destId="{6B74F11F-73CC-4939-AF61-1B7935223A8B}" srcOrd="2" destOrd="0" presId="urn:microsoft.com/office/officeart/2008/layout/LinedList"/>
    <dgm:cxn modelId="{251BCDE8-2422-467B-8BB4-41FD195A691A}" type="presParOf" srcId="{35FEB197-4219-4B51-8BC7-D6A3EF98C6AF}" destId="{9EF3158C-5EEF-4FC2-8C25-8450BF97D69A}" srcOrd="5" destOrd="0" presId="urn:microsoft.com/office/officeart/2008/layout/LinedList"/>
    <dgm:cxn modelId="{169B9F19-8520-4FC7-9494-BAC1923B032A}" type="presParOf" srcId="{35FEB197-4219-4B51-8BC7-D6A3EF98C6AF}" destId="{2125F075-4EE1-4DEC-A594-F6ABE4346CDE}" srcOrd="6" destOrd="0" presId="urn:microsoft.com/office/officeart/2008/layout/LinedList"/>
    <dgm:cxn modelId="{D66B13B0-0948-4753-9152-A78D344BBB3F}" type="presParOf" srcId="{35FEB197-4219-4B51-8BC7-D6A3EF98C6AF}" destId="{D6CB6F19-8E4D-4368-B440-3F1EC14F7E23}" srcOrd="7" destOrd="0" presId="urn:microsoft.com/office/officeart/2008/layout/LinedList"/>
    <dgm:cxn modelId="{28604145-6530-4BC4-813A-620765870E8D}" type="presParOf" srcId="{D6CB6F19-8E4D-4368-B440-3F1EC14F7E23}" destId="{8F60C483-528A-4E43-AAF3-C0261FE0AC25}" srcOrd="0" destOrd="0" presId="urn:microsoft.com/office/officeart/2008/layout/LinedList"/>
    <dgm:cxn modelId="{782C52E0-18B6-441B-A221-29E4030EAD6F}" type="presParOf" srcId="{D6CB6F19-8E4D-4368-B440-3F1EC14F7E23}" destId="{CB01E6FC-61A4-4AA7-B70C-EACD98ED28DF}" srcOrd="1" destOrd="0" presId="urn:microsoft.com/office/officeart/2008/layout/LinedList"/>
    <dgm:cxn modelId="{AE67A832-08D8-43BF-86ED-FA258A599CE3}" type="presParOf" srcId="{D6CB6F19-8E4D-4368-B440-3F1EC14F7E23}" destId="{25E67F3D-0B87-4C87-8C75-33FE2F8CEDE2}" srcOrd="2" destOrd="0" presId="urn:microsoft.com/office/officeart/2008/layout/LinedList"/>
    <dgm:cxn modelId="{B018AAAA-87D6-400A-B777-69BF4557579A}" type="presParOf" srcId="{35FEB197-4219-4B51-8BC7-D6A3EF98C6AF}" destId="{29BCE38F-8DD0-4DD2-B400-9F9104D5AD01}" srcOrd="8" destOrd="0" presId="urn:microsoft.com/office/officeart/2008/layout/LinedList"/>
    <dgm:cxn modelId="{D9C3D86A-13E5-4CF3-81C2-1CF85F50F078}" type="presParOf" srcId="{35FEB197-4219-4B51-8BC7-D6A3EF98C6AF}" destId="{B881B681-AF49-420E-AA85-74A66E171890}" srcOrd="9" destOrd="0" presId="urn:microsoft.com/office/officeart/2008/layout/LinedList"/>
    <dgm:cxn modelId="{7D2D517F-E1B4-422B-A63A-709A3B2E21D9}" type="presParOf" srcId="{E063D6B9-F2B8-4168-B86E-061986CC3F61}" destId="{DF09F1C1-6CFE-4410-98FD-9FFC3E0B5376}" srcOrd="6" destOrd="0" presId="urn:microsoft.com/office/officeart/2008/layout/LinedList"/>
    <dgm:cxn modelId="{EBBEA4DC-8401-4C35-A36C-07133563EFBC}" type="presParOf" srcId="{E063D6B9-F2B8-4168-B86E-061986CC3F61}" destId="{0F949F1B-5CDA-4D67-8EFF-B61082F0ED71}" srcOrd="7" destOrd="0" presId="urn:microsoft.com/office/officeart/2008/layout/LinedList"/>
    <dgm:cxn modelId="{B50B5FEC-D4B1-437E-BF8B-83C6FC6A6B33}" type="presParOf" srcId="{0F949F1B-5CDA-4D67-8EFF-B61082F0ED71}" destId="{C83F16FF-C5D4-4DAE-9E4A-D79ADC17D925}" srcOrd="0" destOrd="0" presId="urn:microsoft.com/office/officeart/2008/layout/LinedList"/>
    <dgm:cxn modelId="{714C458A-3458-43D3-A878-8C67FC73D121}" type="presParOf" srcId="{0F949F1B-5CDA-4D67-8EFF-B61082F0ED71}" destId="{DB6A4A13-A32B-4FA0-BC7B-5A83103D187C}" srcOrd="1" destOrd="0" presId="urn:microsoft.com/office/officeart/2008/layout/LinedList"/>
    <dgm:cxn modelId="{710EBBB6-A88A-48CC-B135-35D9D3BCDBFA}" type="presParOf" srcId="{DB6A4A13-A32B-4FA0-BC7B-5A83103D187C}" destId="{D800312A-FF22-408A-904B-DCFECE334F4D}" srcOrd="0" destOrd="0" presId="urn:microsoft.com/office/officeart/2008/layout/LinedList"/>
    <dgm:cxn modelId="{F6A174B6-B416-4A6C-B464-E3E4EE185FEC}" type="presParOf" srcId="{DB6A4A13-A32B-4FA0-BC7B-5A83103D187C}" destId="{E49C07FC-3A97-4480-913B-426785871F90}" srcOrd="1" destOrd="0" presId="urn:microsoft.com/office/officeart/2008/layout/LinedList"/>
    <dgm:cxn modelId="{991C7E5E-9A61-4D85-A031-62224A81EF06}" type="presParOf" srcId="{E49C07FC-3A97-4480-913B-426785871F90}" destId="{C3B6C5F9-A824-42AF-A76C-41D0B3ED095D}" srcOrd="0" destOrd="0" presId="urn:microsoft.com/office/officeart/2008/layout/LinedList"/>
    <dgm:cxn modelId="{F8BCA5B2-0F83-4C86-9EAB-547DF45B99CE}" type="presParOf" srcId="{E49C07FC-3A97-4480-913B-426785871F90}" destId="{718C972C-73BA-4ABA-94C5-48CC204627C3}" srcOrd="1" destOrd="0" presId="urn:microsoft.com/office/officeart/2008/layout/LinedList"/>
    <dgm:cxn modelId="{1FEA9BAC-28E1-4528-9FAF-B976891F1C97}" type="presParOf" srcId="{E49C07FC-3A97-4480-913B-426785871F90}" destId="{EF613AB0-F20B-4DC6-B3E7-C98991CD6D66}" srcOrd="2" destOrd="0" presId="urn:microsoft.com/office/officeart/2008/layout/LinedList"/>
    <dgm:cxn modelId="{5B4A1F37-6754-4807-B245-DC42269216FD}" type="presParOf" srcId="{DB6A4A13-A32B-4FA0-BC7B-5A83103D187C}" destId="{9197EE7E-F728-465D-8DB1-1180C6B89741}" srcOrd="2" destOrd="0" presId="urn:microsoft.com/office/officeart/2008/layout/LinedList"/>
    <dgm:cxn modelId="{25102008-530D-4608-83A9-E2126D787361}" type="presParOf" srcId="{DB6A4A13-A32B-4FA0-BC7B-5A83103D187C}" destId="{79E31DDC-17BA-45CD-A3D4-C85C08F5142A}" srcOrd="3" destOrd="0" presId="urn:microsoft.com/office/officeart/2008/layout/LinedList"/>
    <dgm:cxn modelId="{0BD6B05F-F3A8-47CC-9147-F104CB807E74}" type="presParOf" srcId="{DB6A4A13-A32B-4FA0-BC7B-5A83103D187C}" destId="{C987EC16-6918-46A5-A6B5-C229B585B6A3}" srcOrd="4" destOrd="0" presId="urn:microsoft.com/office/officeart/2008/layout/LinedList"/>
    <dgm:cxn modelId="{9E1860A4-9865-4396-84AC-0D8F3F35697D}" type="presParOf" srcId="{C987EC16-6918-46A5-A6B5-C229B585B6A3}" destId="{36CE015E-2E29-462E-8271-6525E7FBE857}" srcOrd="0" destOrd="0" presId="urn:microsoft.com/office/officeart/2008/layout/LinedList"/>
    <dgm:cxn modelId="{FAB64612-9569-4305-BE11-95F1CC4EE371}" type="presParOf" srcId="{C987EC16-6918-46A5-A6B5-C229B585B6A3}" destId="{97237B34-6463-482C-8332-6141E6F0E7F5}" srcOrd="1" destOrd="0" presId="urn:microsoft.com/office/officeart/2008/layout/LinedList"/>
    <dgm:cxn modelId="{5F152947-F2BA-40F1-B2C3-E0D7DC6501BF}" type="presParOf" srcId="{C987EC16-6918-46A5-A6B5-C229B585B6A3}" destId="{D05DF05D-5283-4FF6-B01C-AFEE0B3CAE41}" srcOrd="2" destOrd="0" presId="urn:microsoft.com/office/officeart/2008/layout/LinedList"/>
    <dgm:cxn modelId="{C5EE9186-D0D1-43BD-B213-9BD570906E70}" type="presParOf" srcId="{DB6A4A13-A32B-4FA0-BC7B-5A83103D187C}" destId="{46D8D17F-7E08-43D3-89B8-E65657069254}" srcOrd="5" destOrd="0" presId="urn:microsoft.com/office/officeart/2008/layout/LinedList"/>
    <dgm:cxn modelId="{FB787FDD-591D-4599-A686-A15295DC81C6}" type="presParOf" srcId="{DB6A4A13-A32B-4FA0-BC7B-5A83103D187C}" destId="{3FEB6CB7-E095-4AA4-AE5E-28DEB6D08616}" srcOrd="6" destOrd="0" presId="urn:microsoft.com/office/officeart/2008/layout/LinedList"/>
    <dgm:cxn modelId="{2DC44B7E-4F51-4A37-A707-68389AE9A634}" type="presParOf" srcId="{E063D6B9-F2B8-4168-B86E-061986CC3F61}" destId="{7E0CD6A1-FF4B-45A0-8570-E7047A810253}" srcOrd="8" destOrd="0" presId="urn:microsoft.com/office/officeart/2008/layout/LinedList"/>
    <dgm:cxn modelId="{78935538-D1AE-4C22-B84E-B867451B7D85}" type="presParOf" srcId="{E063D6B9-F2B8-4168-B86E-061986CC3F61}" destId="{4A1B4BA8-0ED9-4FD5-AACF-4A6884439DAF}" srcOrd="9" destOrd="0" presId="urn:microsoft.com/office/officeart/2008/layout/LinedList"/>
    <dgm:cxn modelId="{8789E075-8722-428A-AB0B-3F0CD8463426}" type="presParOf" srcId="{4A1B4BA8-0ED9-4FD5-AACF-4A6884439DAF}" destId="{5C947B14-3EEF-46CD-A643-54061D8B564D}" srcOrd="0" destOrd="0" presId="urn:microsoft.com/office/officeart/2008/layout/LinedList"/>
    <dgm:cxn modelId="{9005529D-A198-4461-A90A-02BBCABDC80E}" type="presParOf" srcId="{4A1B4BA8-0ED9-4FD5-AACF-4A6884439DAF}" destId="{8C187AD3-286B-4B30-B6D0-088F1F9DD162}" srcOrd="1" destOrd="0" presId="urn:microsoft.com/office/officeart/2008/layout/LinedList"/>
    <dgm:cxn modelId="{FDB5C493-DA9D-4141-BF6B-A236258AB413}" type="presParOf" srcId="{8C187AD3-286B-4B30-B6D0-088F1F9DD162}" destId="{3559A006-9CBA-4013-8A57-A55CE676FBCC}" srcOrd="0" destOrd="0" presId="urn:microsoft.com/office/officeart/2008/layout/LinedList"/>
    <dgm:cxn modelId="{E164080A-F45D-4CF4-89C6-B7D35A1F84C9}" type="presParOf" srcId="{8C187AD3-286B-4B30-B6D0-088F1F9DD162}" destId="{B0191099-09AD-4FF9-8F73-C455A9E7E802}" srcOrd="1" destOrd="0" presId="urn:microsoft.com/office/officeart/2008/layout/LinedList"/>
    <dgm:cxn modelId="{CA120443-7A7E-4E0B-85D4-D8B7AACB77BD}" type="presParOf" srcId="{B0191099-09AD-4FF9-8F73-C455A9E7E802}" destId="{CF79C38C-72F7-47B3-94A1-0615B3FB11E4}" srcOrd="0" destOrd="0" presId="urn:microsoft.com/office/officeart/2008/layout/LinedList"/>
    <dgm:cxn modelId="{C98DF9C7-0BDB-40E9-873B-D4495DBCE72A}" type="presParOf" srcId="{B0191099-09AD-4FF9-8F73-C455A9E7E802}" destId="{B188228B-581B-41D3-854B-BB8E30A74299}" srcOrd="1" destOrd="0" presId="urn:microsoft.com/office/officeart/2008/layout/LinedList"/>
    <dgm:cxn modelId="{D9901B1F-35F7-4EDA-98B3-0D0B7602E90B}" type="presParOf" srcId="{B0191099-09AD-4FF9-8F73-C455A9E7E802}" destId="{12645BFE-0631-48A5-877D-A475D5B4122D}" srcOrd="2" destOrd="0" presId="urn:microsoft.com/office/officeart/2008/layout/LinedList"/>
    <dgm:cxn modelId="{B28E005E-061D-45DC-B621-7D84005F6D0E}" type="presParOf" srcId="{8C187AD3-286B-4B30-B6D0-088F1F9DD162}" destId="{425E10E7-762F-47E1-9E9D-354230AA0050}" srcOrd="2" destOrd="0" presId="urn:microsoft.com/office/officeart/2008/layout/LinedList"/>
    <dgm:cxn modelId="{CC07350A-0BD4-4449-8BA6-F70D50CA6C91}" type="presParOf" srcId="{8C187AD3-286B-4B30-B6D0-088F1F9DD162}" destId="{F4E8AA16-931F-4450-BFE6-2C12B0A87AE3}" srcOrd="3"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C126EE2-9605-4B9B-BE8F-443E17A6CC2F}" type="doc">
      <dgm:prSet loTypeId="urn:microsoft.com/office/officeart/2005/8/layout/vList3" loCatId="picture" qsTypeId="urn:microsoft.com/office/officeart/2005/8/quickstyle/simple1" qsCatId="simple" csTypeId="urn:microsoft.com/office/officeart/2005/8/colors/accent1_2" csCatId="accent1" phldr="1"/>
      <dgm:spPr/>
      <dgm:t>
        <a:bodyPr/>
        <a:lstStyle/>
        <a:p>
          <a:endParaRPr lang="en-GB"/>
        </a:p>
      </dgm:t>
    </dgm:pt>
    <dgm:pt modelId="{EC1A8448-9DFB-45E3-B09B-47C080479ED3}">
      <dgm:prSet custT="1"/>
      <dgm:spPr/>
      <dgm:t>
        <a:bodyPr/>
        <a:lstStyle/>
        <a:p>
          <a:pPr rtl="0"/>
          <a:r>
            <a:rPr lang="en-GB" sz="2400" dirty="0" smtClean="0"/>
            <a:t>Build critical mass around UK research strengths in engineering and physical sciences that underpin healthcare</a:t>
          </a:r>
          <a:endParaRPr lang="en-GB" sz="2400" dirty="0"/>
        </a:p>
      </dgm:t>
    </dgm:pt>
    <dgm:pt modelId="{3E1CCB6D-745E-43C3-9B6E-5E851ADC470D}" type="parTrans" cxnId="{76D1070F-02D9-436A-8DB3-F52A337D40CE}">
      <dgm:prSet/>
      <dgm:spPr/>
      <dgm:t>
        <a:bodyPr/>
        <a:lstStyle/>
        <a:p>
          <a:endParaRPr lang="en-GB"/>
        </a:p>
      </dgm:t>
    </dgm:pt>
    <dgm:pt modelId="{947EF38B-7636-42AB-A62E-52E8C63EA13C}" type="sibTrans" cxnId="{76D1070F-02D9-436A-8DB3-F52A337D40CE}">
      <dgm:prSet/>
      <dgm:spPr/>
      <dgm:t>
        <a:bodyPr/>
        <a:lstStyle/>
        <a:p>
          <a:endParaRPr lang="en-GB"/>
        </a:p>
      </dgm:t>
    </dgm:pt>
    <dgm:pt modelId="{9A099F7D-381D-4ED1-A694-F687151D536D}">
      <dgm:prSet custT="1"/>
      <dgm:spPr/>
      <dgm:t>
        <a:bodyPr/>
        <a:lstStyle/>
        <a:p>
          <a:pPr rtl="0"/>
          <a:r>
            <a:rPr lang="en-GB" sz="2400" dirty="0" smtClean="0"/>
            <a:t>Maximise industrial, and health professional involvement and increase translation to products / practices.</a:t>
          </a:r>
          <a:endParaRPr lang="en-GB" sz="2400" dirty="0"/>
        </a:p>
      </dgm:t>
    </dgm:pt>
    <dgm:pt modelId="{F16ED260-DA77-4EFF-9B2E-A1C90E7F8310}" type="parTrans" cxnId="{7A127EE4-5488-47FE-852E-D85E385D0413}">
      <dgm:prSet/>
      <dgm:spPr/>
      <dgm:t>
        <a:bodyPr/>
        <a:lstStyle/>
        <a:p>
          <a:endParaRPr lang="en-GB"/>
        </a:p>
      </dgm:t>
    </dgm:pt>
    <dgm:pt modelId="{67A0B92D-E8A9-4084-9B95-C5ED735F4EB2}" type="sibTrans" cxnId="{7A127EE4-5488-47FE-852E-D85E385D0413}">
      <dgm:prSet/>
      <dgm:spPr/>
      <dgm:t>
        <a:bodyPr/>
        <a:lstStyle/>
        <a:p>
          <a:endParaRPr lang="en-GB"/>
        </a:p>
      </dgm:t>
    </dgm:pt>
    <dgm:pt modelId="{0E72CB95-DA5E-4E33-A926-4AE1462A6C8F}" type="pres">
      <dgm:prSet presAssocID="{4C126EE2-9605-4B9B-BE8F-443E17A6CC2F}" presName="linearFlow" presStyleCnt="0">
        <dgm:presLayoutVars>
          <dgm:dir/>
          <dgm:resizeHandles val="exact"/>
        </dgm:presLayoutVars>
      </dgm:prSet>
      <dgm:spPr/>
      <dgm:t>
        <a:bodyPr/>
        <a:lstStyle/>
        <a:p>
          <a:endParaRPr lang="en-GB"/>
        </a:p>
      </dgm:t>
    </dgm:pt>
    <dgm:pt modelId="{3D3312FE-D366-44FD-A5BD-5528E3BEFC60}" type="pres">
      <dgm:prSet presAssocID="{EC1A8448-9DFB-45E3-B09B-47C080479ED3}" presName="composite" presStyleCnt="0"/>
      <dgm:spPr/>
    </dgm:pt>
    <dgm:pt modelId="{8B78DEC5-E5FD-4449-A43D-A39902C356D0}" type="pres">
      <dgm:prSet presAssocID="{EC1A8448-9DFB-45E3-B09B-47C080479ED3}" presName="imgShp" presStyleLbl="fgImgPlace1" presStyleIdx="0" presStyleCnt="2" custLinFactNeighborX="-68149" custLinFactNeighborY="1379"/>
      <dgm:spPr>
        <a:blipFill dpi="0" rotWithShape="1">
          <a:blip xmlns:r="http://schemas.openxmlformats.org/officeDocument/2006/relationships" r:embed="rId1"/>
          <a:srcRect/>
          <a:stretch>
            <a:fillRect l="1000" t="-2000" r="2000" b="4000"/>
          </a:stretch>
        </a:blipFill>
      </dgm:spPr>
    </dgm:pt>
    <dgm:pt modelId="{6AD5E701-6388-4165-B9D4-3FAB757295E9}" type="pres">
      <dgm:prSet presAssocID="{EC1A8448-9DFB-45E3-B09B-47C080479ED3}" presName="txShp" presStyleLbl="node1" presStyleIdx="0" presStyleCnt="2" custScaleX="133883">
        <dgm:presLayoutVars>
          <dgm:bulletEnabled val="1"/>
        </dgm:presLayoutVars>
      </dgm:prSet>
      <dgm:spPr/>
      <dgm:t>
        <a:bodyPr/>
        <a:lstStyle/>
        <a:p>
          <a:endParaRPr lang="en-GB"/>
        </a:p>
      </dgm:t>
    </dgm:pt>
    <dgm:pt modelId="{A23F6919-1047-49FD-A90A-77F313D7F75E}" type="pres">
      <dgm:prSet presAssocID="{947EF38B-7636-42AB-A62E-52E8C63EA13C}" presName="spacing" presStyleCnt="0"/>
      <dgm:spPr/>
    </dgm:pt>
    <dgm:pt modelId="{7DC2144E-F53E-4C2E-9D28-93819B550CA8}" type="pres">
      <dgm:prSet presAssocID="{9A099F7D-381D-4ED1-A694-F687151D536D}" presName="composite" presStyleCnt="0"/>
      <dgm:spPr/>
    </dgm:pt>
    <dgm:pt modelId="{C4A5CABB-D483-4E64-9761-F33BE382F2BF}" type="pres">
      <dgm:prSet presAssocID="{9A099F7D-381D-4ED1-A694-F687151D536D}" presName="imgShp" presStyleLbl="fgImgPlace1" presStyleIdx="1" presStyleCnt="2" custLinFactNeighborX="-55529" custLinFactNeighborY="-7577"/>
      <dgm:spPr>
        <a:blipFill dpi="0" rotWithShape="1">
          <a:blip xmlns:r="http://schemas.openxmlformats.org/officeDocument/2006/relationships" r:embed="rId2"/>
          <a:srcRect/>
          <a:stretch>
            <a:fillRect l="-4000" t="-2000" r="-35000" b="4000"/>
          </a:stretch>
        </a:blipFill>
      </dgm:spPr>
    </dgm:pt>
    <dgm:pt modelId="{86FB9129-8AFD-47A4-BF58-AD1572F7B4A3}" type="pres">
      <dgm:prSet presAssocID="{9A099F7D-381D-4ED1-A694-F687151D536D}" presName="txShp" presStyleLbl="node1" presStyleIdx="1" presStyleCnt="2" custScaleX="133883">
        <dgm:presLayoutVars>
          <dgm:bulletEnabled val="1"/>
        </dgm:presLayoutVars>
      </dgm:prSet>
      <dgm:spPr/>
      <dgm:t>
        <a:bodyPr/>
        <a:lstStyle/>
        <a:p>
          <a:endParaRPr lang="en-GB"/>
        </a:p>
      </dgm:t>
    </dgm:pt>
  </dgm:ptLst>
  <dgm:cxnLst>
    <dgm:cxn modelId="{7A127EE4-5488-47FE-852E-D85E385D0413}" srcId="{4C126EE2-9605-4B9B-BE8F-443E17A6CC2F}" destId="{9A099F7D-381D-4ED1-A694-F687151D536D}" srcOrd="1" destOrd="0" parTransId="{F16ED260-DA77-4EFF-9B2E-A1C90E7F8310}" sibTransId="{67A0B92D-E8A9-4084-9B95-C5ED735F4EB2}"/>
    <dgm:cxn modelId="{3331EFEF-F4FE-4810-AD55-BFAF7E9657D4}" type="presOf" srcId="{EC1A8448-9DFB-45E3-B09B-47C080479ED3}" destId="{6AD5E701-6388-4165-B9D4-3FAB757295E9}" srcOrd="0" destOrd="0" presId="urn:microsoft.com/office/officeart/2005/8/layout/vList3"/>
    <dgm:cxn modelId="{76D1070F-02D9-436A-8DB3-F52A337D40CE}" srcId="{4C126EE2-9605-4B9B-BE8F-443E17A6CC2F}" destId="{EC1A8448-9DFB-45E3-B09B-47C080479ED3}" srcOrd="0" destOrd="0" parTransId="{3E1CCB6D-745E-43C3-9B6E-5E851ADC470D}" sibTransId="{947EF38B-7636-42AB-A62E-52E8C63EA13C}"/>
    <dgm:cxn modelId="{9099491C-C281-4BF7-95FD-9F852A1A7A67}" type="presOf" srcId="{9A099F7D-381D-4ED1-A694-F687151D536D}" destId="{86FB9129-8AFD-47A4-BF58-AD1572F7B4A3}" srcOrd="0" destOrd="0" presId="urn:microsoft.com/office/officeart/2005/8/layout/vList3"/>
    <dgm:cxn modelId="{4E087C95-20C7-49E9-8CB2-58C844812EF2}" type="presOf" srcId="{4C126EE2-9605-4B9B-BE8F-443E17A6CC2F}" destId="{0E72CB95-DA5E-4E33-A926-4AE1462A6C8F}" srcOrd="0" destOrd="0" presId="urn:microsoft.com/office/officeart/2005/8/layout/vList3"/>
    <dgm:cxn modelId="{E73F93ED-60D4-44A9-B493-011B259363D7}" type="presParOf" srcId="{0E72CB95-DA5E-4E33-A926-4AE1462A6C8F}" destId="{3D3312FE-D366-44FD-A5BD-5528E3BEFC60}" srcOrd="0" destOrd="0" presId="urn:microsoft.com/office/officeart/2005/8/layout/vList3"/>
    <dgm:cxn modelId="{E7C0E063-7301-47D8-AD3A-62C6A6D7FCAE}" type="presParOf" srcId="{3D3312FE-D366-44FD-A5BD-5528E3BEFC60}" destId="{8B78DEC5-E5FD-4449-A43D-A39902C356D0}" srcOrd="0" destOrd="0" presId="urn:microsoft.com/office/officeart/2005/8/layout/vList3"/>
    <dgm:cxn modelId="{409A9EA9-EB29-4D90-AF8C-4872BCB80196}" type="presParOf" srcId="{3D3312FE-D366-44FD-A5BD-5528E3BEFC60}" destId="{6AD5E701-6388-4165-B9D4-3FAB757295E9}" srcOrd="1" destOrd="0" presId="urn:microsoft.com/office/officeart/2005/8/layout/vList3"/>
    <dgm:cxn modelId="{4EA1B0CA-B426-452F-AF05-0E410070B90B}" type="presParOf" srcId="{0E72CB95-DA5E-4E33-A926-4AE1462A6C8F}" destId="{A23F6919-1047-49FD-A90A-77F313D7F75E}" srcOrd="1" destOrd="0" presId="urn:microsoft.com/office/officeart/2005/8/layout/vList3"/>
    <dgm:cxn modelId="{6C4DD750-F40B-49CB-AB90-E6691984A1AC}" type="presParOf" srcId="{0E72CB95-DA5E-4E33-A926-4AE1462A6C8F}" destId="{7DC2144E-F53E-4C2E-9D28-93819B550CA8}" srcOrd="2" destOrd="0" presId="urn:microsoft.com/office/officeart/2005/8/layout/vList3"/>
    <dgm:cxn modelId="{1F654537-6A53-49A8-8CAB-E87792468634}" type="presParOf" srcId="{7DC2144E-F53E-4C2E-9D28-93819B550CA8}" destId="{C4A5CABB-D483-4E64-9761-F33BE382F2BF}" srcOrd="0" destOrd="0" presId="urn:microsoft.com/office/officeart/2005/8/layout/vList3"/>
    <dgm:cxn modelId="{DD3BB90E-71EB-4417-913F-413497482FD4}" type="presParOf" srcId="{7DC2144E-F53E-4C2E-9D28-93819B550CA8}" destId="{86FB9129-8AFD-47A4-BF58-AD1572F7B4A3}"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B094CCB-FEFF-4A87-9EFF-70BD0B211197}"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GB"/>
        </a:p>
      </dgm:t>
    </dgm:pt>
    <dgm:pt modelId="{68589A92-FCFC-49C3-A6A8-24FA9957D73B}">
      <dgm:prSet custT="1"/>
      <dgm:spPr/>
      <dgm:t>
        <a:bodyPr/>
        <a:lstStyle/>
        <a:p>
          <a:pPr rtl="0"/>
          <a:r>
            <a:rPr lang="en-GB" sz="2000" dirty="0" smtClean="0"/>
            <a:t>key stakeholders</a:t>
          </a:r>
          <a:endParaRPr lang="en-GB" sz="2000" dirty="0"/>
        </a:p>
      </dgm:t>
    </dgm:pt>
    <dgm:pt modelId="{41892762-4704-4C77-8337-9110225A83C3}" type="parTrans" cxnId="{251B4012-459B-4869-A853-97E474828551}">
      <dgm:prSet/>
      <dgm:spPr/>
      <dgm:t>
        <a:bodyPr/>
        <a:lstStyle/>
        <a:p>
          <a:endParaRPr lang="en-GB"/>
        </a:p>
      </dgm:t>
    </dgm:pt>
    <dgm:pt modelId="{9CD2D4A4-E221-4B92-8ED4-3612F803FCBB}" type="sibTrans" cxnId="{251B4012-459B-4869-A853-97E474828551}">
      <dgm:prSet/>
      <dgm:spPr/>
      <dgm:t>
        <a:bodyPr/>
        <a:lstStyle/>
        <a:p>
          <a:endParaRPr lang="en-GB"/>
        </a:p>
      </dgm:t>
    </dgm:pt>
    <dgm:pt modelId="{FBAC3231-9655-4340-A0FB-6BB67F23AF89}">
      <dgm:prSet/>
      <dgm:spPr/>
      <dgm:t>
        <a:bodyPr/>
        <a:lstStyle/>
        <a:p>
          <a:pPr rtl="0"/>
          <a:r>
            <a:rPr lang="en-GB" dirty="0" smtClean="0"/>
            <a:t>contributes to grand challenges in health</a:t>
          </a:r>
          <a:endParaRPr lang="en-GB" dirty="0"/>
        </a:p>
      </dgm:t>
    </dgm:pt>
    <dgm:pt modelId="{4A72849E-F67D-4756-B722-84566CB6A5A1}" type="parTrans" cxnId="{42A14263-227F-490F-98E2-F1583E561A2E}">
      <dgm:prSet/>
      <dgm:spPr/>
      <dgm:t>
        <a:bodyPr/>
        <a:lstStyle/>
        <a:p>
          <a:endParaRPr lang="en-GB"/>
        </a:p>
      </dgm:t>
    </dgm:pt>
    <dgm:pt modelId="{7A4EE507-12D7-45AA-8B75-57B28DC973BD}" type="sibTrans" cxnId="{42A14263-227F-490F-98E2-F1583E561A2E}">
      <dgm:prSet/>
      <dgm:spPr/>
      <dgm:t>
        <a:bodyPr/>
        <a:lstStyle/>
        <a:p>
          <a:endParaRPr lang="en-GB"/>
        </a:p>
      </dgm:t>
    </dgm:pt>
    <dgm:pt modelId="{6E6F503E-971A-4F4A-A7BB-3301F851880A}">
      <dgm:prSet/>
      <dgm:spPr/>
      <dgm:t>
        <a:bodyPr/>
        <a:lstStyle/>
        <a:p>
          <a:pPr rtl="0"/>
          <a:r>
            <a:rPr lang="en-GB" dirty="0" smtClean="0"/>
            <a:t>Impact supported by collaboration</a:t>
          </a:r>
          <a:endParaRPr lang="en-GB" dirty="0"/>
        </a:p>
      </dgm:t>
    </dgm:pt>
    <dgm:pt modelId="{464A535B-9872-4791-8C4D-F188A945B193}" type="parTrans" cxnId="{2BBF3BC0-8218-4EE5-B6F2-DC9890036F87}">
      <dgm:prSet/>
      <dgm:spPr/>
      <dgm:t>
        <a:bodyPr/>
        <a:lstStyle/>
        <a:p>
          <a:endParaRPr lang="en-GB"/>
        </a:p>
      </dgm:t>
    </dgm:pt>
    <dgm:pt modelId="{F82A2770-2419-4D90-B6CB-6792A1E297D3}" type="sibTrans" cxnId="{2BBF3BC0-8218-4EE5-B6F2-DC9890036F87}">
      <dgm:prSet/>
      <dgm:spPr/>
      <dgm:t>
        <a:bodyPr/>
        <a:lstStyle/>
        <a:p>
          <a:endParaRPr lang="en-GB"/>
        </a:p>
      </dgm:t>
    </dgm:pt>
    <dgm:pt modelId="{A30AC401-1057-4C47-89C4-93C53FC95A9F}">
      <dgm:prSet custT="1"/>
      <dgm:spPr/>
      <dgm:t>
        <a:bodyPr/>
        <a:lstStyle/>
        <a:p>
          <a:pPr rtl="0"/>
          <a:r>
            <a:rPr lang="en-GB" sz="2000" b="1" dirty="0" smtClean="0"/>
            <a:t>50%</a:t>
          </a:r>
          <a:endParaRPr lang="en-GB" sz="2000" b="1" dirty="0"/>
        </a:p>
      </dgm:t>
    </dgm:pt>
    <dgm:pt modelId="{5C583AB1-01B5-4A29-B44E-F608DF164C96}" type="parTrans" cxnId="{259937EB-705E-435D-910C-CFBC28684F31}">
      <dgm:prSet/>
      <dgm:spPr/>
      <dgm:t>
        <a:bodyPr/>
        <a:lstStyle/>
        <a:p>
          <a:endParaRPr lang="en-GB"/>
        </a:p>
      </dgm:t>
    </dgm:pt>
    <dgm:pt modelId="{B56BEFAE-C25A-40C6-977D-115211B34A1F}" type="sibTrans" cxnId="{259937EB-705E-435D-910C-CFBC28684F31}">
      <dgm:prSet/>
      <dgm:spPr/>
      <dgm:t>
        <a:bodyPr/>
        <a:lstStyle/>
        <a:p>
          <a:endParaRPr lang="en-GB"/>
        </a:p>
      </dgm:t>
    </dgm:pt>
    <dgm:pt modelId="{DFA4ABBB-B261-45D4-A13D-7C5A673A13B2}">
      <dgm:prSet/>
      <dgm:spPr/>
      <dgm:t>
        <a:bodyPr/>
        <a:lstStyle/>
        <a:p>
          <a:pPr rtl="0"/>
          <a:r>
            <a:rPr lang="en-GB" dirty="0" smtClean="0"/>
            <a:t> novel EPS</a:t>
          </a:r>
          <a:endParaRPr lang="en-GB" dirty="0"/>
        </a:p>
      </dgm:t>
    </dgm:pt>
    <dgm:pt modelId="{68CA1B8C-CB6B-44E9-ACCF-1B76544C73DA}" type="parTrans" cxnId="{21B8B2CD-FE15-47F5-B8AE-5B8B0886F5B2}">
      <dgm:prSet/>
      <dgm:spPr/>
      <dgm:t>
        <a:bodyPr/>
        <a:lstStyle/>
        <a:p>
          <a:endParaRPr lang="en-GB"/>
        </a:p>
      </dgm:t>
    </dgm:pt>
    <dgm:pt modelId="{07D046CF-0412-4095-9CEA-81CA2DC6B355}" type="sibTrans" cxnId="{21B8B2CD-FE15-47F5-B8AE-5B8B0886F5B2}">
      <dgm:prSet/>
      <dgm:spPr/>
      <dgm:t>
        <a:bodyPr/>
        <a:lstStyle/>
        <a:p>
          <a:endParaRPr lang="en-GB"/>
        </a:p>
      </dgm:t>
    </dgm:pt>
    <dgm:pt modelId="{CA39833E-9041-474A-B336-A19CA6B0E499}">
      <dgm:prSet custT="1"/>
      <dgm:spPr/>
      <dgm:t>
        <a:bodyPr/>
        <a:lstStyle/>
        <a:p>
          <a:pPr rtl="0"/>
          <a:r>
            <a:rPr lang="en-GB" sz="2000" dirty="0" smtClean="0"/>
            <a:t>low TRL levels (1-4)</a:t>
          </a:r>
          <a:endParaRPr lang="en-GB" sz="2000" dirty="0"/>
        </a:p>
      </dgm:t>
    </dgm:pt>
    <dgm:pt modelId="{7B57DB19-6D24-4F88-8125-CB3643419DEE}" type="parTrans" cxnId="{EC7B64E2-4F31-4E29-B295-208FCD10C879}">
      <dgm:prSet/>
      <dgm:spPr/>
      <dgm:t>
        <a:bodyPr/>
        <a:lstStyle/>
        <a:p>
          <a:endParaRPr lang="en-GB"/>
        </a:p>
      </dgm:t>
    </dgm:pt>
    <dgm:pt modelId="{F6801C6C-1B83-4C2F-B3BC-FFC2F032DD80}" type="sibTrans" cxnId="{EC7B64E2-4F31-4E29-B295-208FCD10C879}">
      <dgm:prSet/>
      <dgm:spPr/>
      <dgm:t>
        <a:bodyPr/>
        <a:lstStyle/>
        <a:p>
          <a:endParaRPr lang="en-GB"/>
        </a:p>
      </dgm:t>
    </dgm:pt>
    <dgm:pt modelId="{55D05EE3-6103-4A79-B1BE-7C4F1E06C71E}">
      <dgm:prSet/>
      <dgm:spPr/>
      <dgm:t>
        <a:bodyPr/>
        <a:lstStyle/>
        <a:p>
          <a:pPr rtl="0"/>
          <a:r>
            <a:rPr lang="en-GB" dirty="0" smtClean="0"/>
            <a:t>DH / NHS / NIHR / OLS</a:t>
          </a:r>
          <a:endParaRPr lang="en-GB" dirty="0"/>
        </a:p>
      </dgm:t>
    </dgm:pt>
    <dgm:pt modelId="{CE00FC89-521C-447E-BDB8-780B821FE425}" type="parTrans" cxnId="{EEBA6FAF-6157-48F4-BFAB-A6E6BF79A3B2}">
      <dgm:prSet/>
      <dgm:spPr/>
      <dgm:t>
        <a:bodyPr/>
        <a:lstStyle/>
        <a:p>
          <a:endParaRPr lang="en-GB"/>
        </a:p>
      </dgm:t>
    </dgm:pt>
    <dgm:pt modelId="{DEC9C05C-7101-4473-9453-5CF645287B8C}" type="sibTrans" cxnId="{EEBA6FAF-6157-48F4-BFAB-A6E6BF79A3B2}">
      <dgm:prSet/>
      <dgm:spPr/>
      <dgm:t>
        <a:bodyPr/>
        <a:lstStyle/>
        <a:p>
          <a:endParaRPr lang="en-GB"/>
        </a:p>
      </dgm:t>
    </dgm:pt>
    <dgm:pt modelId="{11599D1A-3277-4399-A942-B75072D59AD9}">
      <dgm:prSet/>
      <dgm:spPr/>
      <dgm:t>
        <a:bodyPr/>
        <a:lstStyle/>
        <a:p>
          <a:pPr rtl="0"/>
          <a:r>
            <a:rPr lang="en-GB" dirty="0" smtClean="0"/>
            <a:t>Charities</a:t>
          </a:r>
          <a:endParaRPr lang="en-GB" dirty="0"/>
        </a:p>
      </dgm:t>
    </dgm:pt>
    <dgm:pt modelId="{74017C19-5FC7-4290-AD08-FBBFB6F060EC}" type="parTrans" cxnId="{531CA55E-8608-4E72-A953-AE33D45232AE}">
      <dgm:prSet/>
      <dgm:spPr/>
      <dgm:t>
        <a:bodyPr/>
        <a:lstStyle/>
        <a:p>
          <a:endParaRPr lang="en-GB"/>
        </a:p>
      </dgm:t>
    </dgm:pt>
    <dgm:pt modelId="{3EA633A0-7510-4CC1-BB54-519D4DB36DB1}" type="sibTrans" cxnId="{531CA55E-8608-4E72-A953-AE33D45232AE}">
      <dgm:prSet/>
      <dgm:spPr/>
      <dgm:t>
        <a:bodyPr/>
        <a:lstStyle/>
        <a:p>
          <a:endParaRPr lang="en-GB"/>
        </a:p>
      </dgm:t>
    </dgm:pt>
    <dgm:pt modelId="{BABF4503-6D01-4F82-B913-5CB4957ED18C}">
      <dgm:prSet custT="1"/>
      <dgm:spPr/>
      <dgm:t>
        <a:bodyPr/>
        <a:lstStyle/>
        <a:p>
          <a:pPr rtl="0"/>
          <a:r>
            <a:rPr lang="en-GB" sz="1800" dirty="0" smtClean="0"/>
            <a:t>RCUK/UKR</a:t>
          </a:r>
          <a:r>
            <a:rPr lang="en-GB" sz="2000" dirty="0" smtClean="0"/>
            <a:t>I</a:t>
          </a:r>
          <a:endParaRPr lang="en-GB" sz="2000" dirty="0"/>
        </a:p>
      </dgm:t>
    </dgm:pt>
    <dgm:pt modelId="{0F93B52B-7CDC-46B2-86C0-F905F1B13CA2}" type="parTrans" cxnId="{4C3A1B79-2F77-46B6-9EC3-9C220D60E68E}">
      <dgm:prSet/>
      <dgm:spPr/>
      <dgm:t>
        <a:bodyPr/>
        <a:lstStyle/>
        <a:p>
          <a:endParaRPr lang="en-GB"/>
        </a:p>
      </dgm:t>
    </dgm:pt>
    <dgm:pt modelId="{4E6A13AE-2CA8-47B0-881F-617ABE9D7E53}" type="sibTrans" cxnId="{4C3A1B79-2F77-46B6-9EC3-9C220D60E68E}">
      <dgm:prSet/>
      <dgm:spPr/>
      <dgm:t>
        <a:bodyPr/>
        <a:lstStyle/>
        <a:p>
          <a:endParaRPr lang="en-GB"/>
        </a:p>
      </dgm:t>
    </dgm:pt>
    <dgm:pt modelId="{E9FD5952-1AED-4A34-A055-9A7F2BAB84A3}" type="pres">
      <dgm:prSet presAssocID="{BB094CCB-FEFF-4A87-9EFF-70BD0B211197}" presName="theList" presStyleCnt="0">
        <dgm:presLayoutVars>
          <dgm:dir/>
          <dgm:animLvl val="lvl"/>
          <dgm:resizeHandles val="exact"/>
        </dgm:presLayoutVars>
      </dgm:prSet>
      <dgm:spPr/>
      <dgm:t>
        <a:bodyPr/>
        <a:lstStyle/>
        <a:p>
          <a:endParaRPr lang="en-GB"/>
        </a:p>
      </dgm:t>
    </dgm:pt>
    <dgm:pt modelId="{FF713D66-B39B-41FB-BB6B-648E44C5ACB4}" type="pres">
      <dgm:prSet presAssocID="{A30AC401-1057-4C47-89C4-93C53FC95A9F}" presName="compNode" presStyleCnt="0"/>
      <dgm:spPr/>
    </dgm:pt>
    <dgm:pt modelId="{226B3637-C207-46CC-BB9B-72187A931961}" type="pres">
      <dgm:prSet presAssocID="{A30AC401-1057-4C47-89C4-93C53FC95A9F}" presName="aNode" presStyleLbl="bgShp" presStyleIdx="0" presStyleCnt="3"/>
      <dgm:spPr/>
      <dgm:t>
        <a:bodyPr/>
        <a:lstStyle/>
        <a:p>
          <a:endParaRPr lang="en-GB"/>
        </a:p>
      </dgm:t>
    </dgm:pt>
    <dgm:pt modelId="{AD6B3189-8A7A-4313-ADC0-35AB6B3E4BA8}" type="pres">
      <dgm:prSet presAssocID="{A30AC401-1057-4C47-89C4-93C53FC95A9F}" presName="textNode" presStyleLbl="bgShp" presStyleIdx="0" presStyleCnt="3"/>
      <dgm:spPr/>
      <dgm:t>
        <a:bodyPr/>
        <a:lstStyle/>
        <a:p>
          <a:endParaRPr lang="en-GB"/>
        </a:p>
      </dgm:t>
    </dgm:pt>
    <dgm:pt modelId="{C935EA77-7B50-4CCD-A63C-34D1F6B255A2}" type="pres">
      <dgm:prSet presAssocID="{A30AC401-1057-4C47-89C4-93C53FC95A9F}" presName="compChildNode" presStyleCnt="0"/>
      <dgm:spPr/>
    </dgm:pt>
    <dgm:pt modelId="{40F75ADC-138A-43AF-AD5E-6BA406EAE086}" type="pres">
      <dgm:prSet presAssocID="{A30AC401-1057-4C47-89C4-93C53FC95A9F}" presName="theInnerList" presStyleCnt="0"/>
      <dgm:spPr/>
    </dgm:pt>
    <dgm:pt modelId="{41F39E15-AE80-487E-8157-7B45E32E0A7D}" type="pres">
      <dgm:prSet presAssocID="{DFA4ABBB-B261-45D4-A13D-7C5A673A13B2}" presName="childNode" presStyleLbl="node1" presStyleIdx="0" presStyleCnt="6">
        <dgm:presLayoutVars>
          <dgm:bulletEnabled val="1"/>
        </dgm:presLayoutVars>
      </dgm:prSet>
      <dgm:spPr/>
      <dgm:t>
        <a:bodyPr/>
        <a:lstStyle/>
        <a:p>
          <a:endParaRPr lang="en-GB"/>
        </a:p>
      </dgm:t>
    </dgm:pt>
    <dgm:pt modelId="{9AA613D0-E327-4F62-9043-5DE40B9067DB}" type="pres">
      <dgm:prSet presAssocID="{A30AC401-1057-4C47-89C4-93C53FC95A9F}" presName="aSpace" presStyleCnt="0"/>
      <dgm:spPr/>
    </dgm:pt>
    <dgm:pt modelId="{2FE1A06A-C483-49D3-9C71-A6DABAD68C2D}" type="pres">
      <dgm:prSet presAssocID="{CA39833E-9041-474A-B336-A19CA6B0E499}" presName="compNode" presStyleCnt="0"/>
      <dgm:spPr/>
    </dgm:pt>
    <dgm:pt modelId="{2BE15ECB-02AF-4D76-9E40-4D040E44CAC7}" type="pres">
      <dgm:prSet presAssocID="{CA39833E-9041-474A-B336-A19CA6B0E499}" presName="aNode" presStyleLbl="bgShp" presStyleIdx="1" presStyleCnt="3"/>
      <dgm:spPr/>
      <dgm:t>
        <a:bodyPr/>
        <a:lstStyle/>
        <a:p>
          <a:endParaRPr lang="en-GB"/>
        </a:p>
      </dgm:t>
    </dgm:pt>
    <dgm:pt modelId="{AE03BEB2-CAFA-4A75-9F4C-E2804AFC7208}" type="pres">
      <dgm:prSet presAssocID="{CA39833E-9041-474A-B336-A19CA6B0E499}" presName="textNode" presStyleLbl="bgShp" presStyleIdx="1" presStyleCnt="3"/>
      <dgm:spPr/>
      <dgm:t>
        <a:bodyPr/>
        <a:lstStyle/>
        <a:p>
          <a:endParaRPr lang="en-GB"/>
        </a:p>
      </dgm:t>
    </dgm:pt>
    <dgm:pt modelId="{09EB8082-63C0-43E8-90F7-3F06250919C4}" type="pres">
      <dgm:prSet presAssocID="{CA39833E-9041-474A-B336-A19CA6B0E499}" presName="compChildNode" presStyleCnt="0"/>
      <dgm:spPr/>
    </dgm:pt>
    <dgm:pt modelId="{235412B3-BB20-469E-B946-68E915DE9084}" type="pres">
      <dgm:prSet presAssocID="{CA39833E-9041-474A-B336-A19CA6B0E499}" presName="theInnerList" presStyleCnt="0"/>
      <dgm:spPr/>
    </dgm:pt>
    <dgm:pt modelId="{A3954AFC-5312-40EC-A0E1-B4D8533D610B}" type="pres">
      <dgm:prSet presAssocID="{FBAC3231-9655-4340-A0FB-6BB67F23AF89}" presName="childNode" presStyleLbl="node1" presStyleIdx="1" presStyleCnt="6">
        <dgm:presLayoutVars>
          <dgm:bulletEnabled val="1"/>
        </dgm:presLayoutVars>
      </dgm:prSet>
      <dgm:spPr/>
      <dgm:t>
        <a:bodyPr/>
        <a:lstStyle/>
        <a:p>
          <a:endParaRPr lang="en-GB"/>
        </a:p>
      </dgm:t>
    </dgm:pt>
    <dgm:pt modelId="{BF7A52E3-039E-44F7-90A5-83AB27F34D86}" type="pres">
      <dgm:prSet presAssocID="{FBAC3231-9655-4340-A0FB-6BB67F23AF89}" presName="aSpace2" presStyleCnt="0"/>
      <dgm:spPr/>
    </dgm:pt>
    <dgm:pt modelId="{A9A761AF-8B7C-4092-B8B1-3E19BCD55E43}" type="pres">
      <dgm:prSet presAssocID="{6E6F503E-971A-4F4A-A7BB-3301F851880A}" presName="childNode" presStyleLbl="node1" presStyleIdx="2" presStyleCnt="6">
        <dgm:presLayoutVars>
          <dgm:bulletEnabled val="1"/>
        </dgm:presLayoutVars>
      </dgm:prSet>
      <dgm:spPr/>
      <dgm:t>
        <a:bodyPr/>
        <a:lstStyle/>
        <a:p>
          <a:endParaRPr lang="en-GB"/>
        </a:p>
      </dgm:t>
    </dgm:pt>
    <dgm:pt modelId="{84E443D6-10FF-48CB-885A-E649BB21D0FB}" type="pres">
      <dgm:prSet presAssocID="{CA39833E-9041-474A-B336-A19CA6B0E499}" presName="aSpace" presStyleCnt="0"/>
      <dgm:spPr/>
    </dgm:pt>
    <dgm:pt modelId="{F43A3674-F875-4DD7-9001-E15D8FA23709}" type="pres">
      <dgm:prSet presAssocID="{68589A92-FCFC-49C3-A6A8-24FA9957D73B}" presName="compNode" presStyleCnt="0"/>
      <dgm:spPr/>
    </dgm:pt>
    <dgm:pt modelId="{CB7B493F-673F-42C7-A970-FC504C428278}" type="pres">
      <dgm:prSet presAssocID="{68589A92-FCFC-49C3-A6A8-24FA9957D73B}" presName="aNode" presStyleLbl="bgShp" presStyleIdx="2" presStyleCnt="3"/>
      <dgm:spPr/>
      <dgm:t>
        <a:bodyPr/>
        <a:lstStyle/>
        <a:p>
          <a:endParaRPr lang="en-GB"/>
        </a:p>
      </dgm:t>
    </dgm:pt>
    <dgm:pt modelId="{87C82E80-13E2-4D51-B4A1-3B68C7C1FD58}" type="pres">
      <dgm:prSet presAssocID="{68589A92-FCFC-49C3-A6A8-24FA9957D73B}" presName="textNode" presStyleLbl="bgShp" presStyleIdx="2" presStyleCnt="3"/>
      <dgm:spPr/>
      <dgm:t>
        <a:bodyPr/>
        <a:lstStyle/>
        <a:p>
          <a:endParaRPr lang="en-GB"/>
        </a:p>
      </dgm:t>
    </dgm:pt>
    <dgm:pt modelId="{E15AD2E7-C41E-468A-A0E3-83C94E32C34E}" type="pres">
      <dgm:prSet presAssocID="{68589A92-FCFC-49C3-A6A8-24FA9957D73B}" presName="compChildNode" presStyleCnt="0"/>
      <dgm:spPr/>
    </dgm:pt>
    <dgm:pt modelId="{9153586C-6040-49B9-8A6F-98C93216D02C}" type="pres">
      <dgm:prSet presAssocID="{68589A92-FCFC-49C3-A6A8-24FA9957D73B}" presName="theInnerList" presStyleCnt="0"/>
      <dgm:spPr/>
    </dgm:pt>
    <dgm:pt modelId="{4B479D3F-6E2B-4180-B6FA-5E4AEEF4A570}" type="pres">
      <dgm:prSet presAssocID="{BABF4503-6D01-4F82-B913-5CB4957ED18C}" presName="childNode" presStyleLbl="node1" presStyleIdx="3" presStyleCnt="6">
        <dgm:presLayoutVars>
          <dgm:bulletEnabled val="1"/>
        </dgm:presLayoutVars>
      </dgm:prSet>
      <dgm:spPr/>
      <dgm:t>
        <a:bodyPr/>
        <a:lstStyle/>
        <a:p>
          <a:endParaRPr lang="en-GB"/>
        </a:p>
      </dgm:t>
    </dgm:pt>
    <dgm:pt modelId="{59FCDF72-CCDD-4AF5-9278-F722C19E7833}" type="pres">
      <dgm:prSet presAssocID="{BABF4503-6D01-4F82-B913-5CB4957ED18C}" presName="aSpace2" presStyleCnt="0"/>
      <dgm:spPr/>
    </dgm:pt>
    <dgm:pt modelId="{A86151EB-7B13-47D0-A67F-5EBD94B1C6E4}" type="pres">
      <dgm:prSet presAssocID="{55D05EE3-6103-4A79-B1BE-7C4F1E06C71E}" presName="childNode" presStyleLbl="node1" presStyleIdx="4" presStyleCnt="6">
        <dgm:presLayoutVars>
          <dgm:bulletEnabled val="1"/>
        </dgm:presLayoutVars>
      </dgm:prSet>
      <dgm:spPr/>
      <dgm:t>
        <a:bodyPr/>
        <a:lstStyle/>
        <a:p>
          <a:endParaRPr lang="en-GB"/>
        </a:p>
      </dgm:t>
    </dgm:pt>
    <dgm:pt modelId="{78D3F77D-8D02-49F8-8DF7-5A947CD407C6}" type="pres">
      <dgm:prSet presAssocID="{55D05EE3-6103-4A79-B1BE-7C4F1E06C71E}" presName="aSpace2" presStyleCnt="0"/>
      <dgm:spPr/>
    </dgm:pt>
    <dgm:pt modelId="{460C8270-8A2B-4A64-968E-6F9F8CE8D9FE}" type="pres">
      <dgm:prSet presAssocID="{11599D1A-3277-4399-A942-B75072D59AD9}" presName="childNode" presStyleLbl="node1" presStyleIdx="5" presStyleCnt="6">
        <dgm:presLayoutVars>
          <dgm:bulletEnabled val="1"/>
        </dgm:presLayoutVars>
      </dgm:prSet>
      <dgm:spPr/>
      <dgm:t>
        <a:bodyPr/>
        <a:lstStyle/>
        <a:p>
          <a:endParaRPr lang="en-GB"/>
        </a:p>
      </dgm:t>
    </dgm:pt>
  </dgm:ptLst>
  <dgm:cxnLst>
    <dgm:cxn modelId="{FB157DF2-3CCC-4EA1-A41B-2C8E4EC050A9}" type="presOf" srcId="{FBAC3231-9655-4340-A0FB-6BB67F23AF89}" destId="{A3954AFC-5312-40EC-A0E1-B4D8533D610B}" srcOrd="0" destOrd="0" presId="urn:microsoft.com/office/officeart/2005/8/layout/lProcess2"/>
    <dgm:cxn modelId="{C712618C-CB35-4D64-95F7-D094A916B786}" type="presOf" srcId="{BABF4503-6D01-4F82-B913-5CB4957ED18C}" destId="{4B479D3F-6E2B-4180-B6FA-5E4AEEF4A570}" srcOrd="0" destOrd="0" presId="urn:microsoft.com/office/officeart/2005/8/layout/lProcess2"/>
    <dgm:cxn modelId="{A7CB6EAD-629F-4DBD-BAB7-8A0E316769CE}" type="presOf" srcId="{68589A92-FCFC-49C3-A6A8-24FA9957D73B}" destId="{87C82E80-13E2-4D51-B4A1-3B68C7C1FD58}" srcOrd="1" destOrd="0" presId="urn:microsoft.com/office/officeart/2005/8/layout/lProcess2"/>
    <dgm:cxn modelId="{22C3AA95-96F4-43E9-A273-5036C4711182}" type="presOf" srcId="{6E6F503E-971A-4F4A-A7BB-3301F851880A}" destId="{A9A761AF-8B7C-4092-B8B1-3E19BCD55E43}" srcOrd="0" destOrd="0" presId="urn:microsoft.com/office/officeart/2005/8/layout/lProcess2"/>
    <dgm:cxn modelId="{42A14263-227F-490F-98E2-F1583E561A2E}" srcId="{CA39833E-9041-474A-B336-A19CA6B0E499}" destId="{FBAC3231-9655-4340-A0FB-6BB67F23AF89}" srcOrd="0" destOrd="0" parTransId="{4A72849E-F67D-4756-B722-84566CB6A5A1}" sibTransId="{7A4EE507-12D7-45AA-8B75-57B28DC973BD}"/>
    <dgm:cxn modelId="{E5D4724A-005E-403A-BE10-94265845205F}" type="presOf" srcId="{CA39833E-9041-474A-B336-A19CA6B0E499}" destId="{AE03BEB2-CAFA-4A75-9F4C-E2804AFC7208}" srcOrd="1" destOrd="0" presId="urn:microsoft.com/office/officeart/2005/8/layout/lProcess2"/>
    <dgm:cxn modelId="{60B1C549-D9BA-4029-B2D9-D7DB4EBAB227}" type="presOf" srcId="{11599D1A-3277-4399-A942-B75072D59AD9}" destId="{460C8270-8A2B-4A64-968E-6F9F8CE8D9FE}" srcOrd="0" destOrd="0" presId="urn:microsoft.com/office/officeart/2005/8/layout/lProcess2"/>
    <dgm:cxn modelId="{531CA55E-8608-4E72-A953-AE33D45232AE}" srcId="{68589A92-FCFC-49C3-A6A8-24FA9957D73B}" destId="{11599D1A-3277-4399-A942-B75072D59AD9}" srcOrd="2" destOrd="0" parTransId="{74017C19-5FC7-4290-AD08-FBBFB6F060EC}" sibTransId="{3EA633A0-7510-4CC1-BB54-519D4DB36DB1}"/>
    <dgm:cxn modelId="{9403B648-0C54-4901-B69C-BFE5CC1918AA}" type="presOf" srcId="{55D05EE3-6103-4A79-B1BE-7C4F1E06C71E}" destId="{A86151EB-7B13-47D0-A67F-5EBD94B1C6E4}" srcOrd="0" destOrd="0" presId="urn:microsoft.com/office/officeart/2005/8/layout/lProcess2"/>
    <dgm:cxn modelId="{259937EB-705E-435D-910C-CFBC28684F31}" srcId="{BB094CCB-FEFF-4A87-9EFF-70BD0B211197}" destId="{A30AC401-1057-4C47-89C4-93C53FC95A9F}" srcOrd="0" destOrd="0" parTransId="{5C583AB1-01B5-4A29-B44E-F608DF164C96}" sibTransId="{B56BEFAE-C25A-40C6-977D-115211B34A1F}"/>
    <dgm:cxn modelId="{98AB3466-3C5E-46F9-8A98-36848D8AD45B}" type="presOf" srcId="{A30AC401-1057-4C47-89C4-93C53FC95A9F}" destId="{226B3637-C207-46CC-BB9B-72187A931961}" srcOrd="0" destOrd="0" presId="urn:microsoft.com/office/officeart/2005/8/layout/lProcess2"/>
    <dgm:cxn modelId="{D5BB1226-17AC-4870-AB41-192C4404E64B}" type="presOf" srcId="{DFA4ABBB-B261-45D4-A13D-7C5A673A13B2}" destId="{41F39E15-AE80-487E-8157-7B45E32E0A7D}" srcOrd="0" destOrd="0" presId="urn:microsoft.com/office/officeart/2005/8/layout/lProcess2"/>
    <dgm:cxn modelId="{CE677804-0270-427E-B3A4-0E313EE1A64E}" type="presOf" srcId="{CA39833E-9041-474A-B336-A19CA6B0E499}" destId="{2BE15ECB-02AF-4D76-9E40-4D040E44CAC7}" srcOrd="0" destOrd="0" presId="urn:microsoft.com/office/officeart/2005/8/layout/lProcess2"/>
    <dgm:cxn modelId="{251B4012-459B-4869-A853-97E474828551}" srcId="{BB094CCB-FEFF-4A87-9EFF-70BD0B211197}" destId="{68589A92-FCFC-49C3-A6A8-24FA9957D73B}" srcOrd="2" destOrd="0" parTransId="{41892762-4704-4C77-8337-9110225A83C3}" sibTransId="{9CD2D4A4-E221-4B92-8ED4-3612F803FCBB}"/>
    <dgm:cxn modelId="{21B8B2CD-FE15-47F5-B8AE-5B8B0886F5B2}" srcId="{A30AC401-1057-4C47-89C4-93C53FC95A9F}" destId="{DFA4ABBB-B261-45D4-A13D-7C5A673A13B2}" srcOrd="0" destOrd="0" parTransId="{68CA1B8C-CB6B-44E9-ACCF-1B76544C73DA}" sibTransId="{07D046CF-0412-4095-9CEA-81CA2DC6B355}"/>
    <dgm:cxn modelId="{4C3A1B79-2F77-46B6-9EC3-9C220D60E68E}" srcId="{68589A92-FCFC-49C3-A6A8-24FA9957D73B}" destId="{BABF4503-6D01-4F82-B913-5CB4957ED18C}" srcOrd="0" destOrd="0" parTransId="{0F93B52B-7CDC-46B2-86C0-F905F1B13CA2}" sibTransId="{4E6A13AE-2CA8-47B0-881F-617ABE9D7E53}"/>
    <dgm:cxn modelId="{2BBF3BC0-8218-4EE5-B6F2-DC9890036F87}" srcId="{CA39833E-9041-474A-B336-A19CA6B0E499}" destId="{6E6F503E-971A-4F4A-A7BB-3301F851880A}" srcOrd="1" destOrd="0" parTransId="{464A535B-9872-4791-8C4D-F188A945B193}" sibTransId="{F82A2770-2419-4D90-B6CB-6792A1E297D3}"/>
    <dgm:cxn modelId="{6BF3AD57-4C4C-4D61-B49F-747F1CD8C13E}" type="presOf" srcId="{BB094CCB-FEFF-4A87-9EFF-70BD0B211197}" destId="{E9FD5952-1AED-4A34-A055-9A7F2BAB84A3}" srcOrd="0" destOrd="0" presId="urn:microsoft.com/office/officeart/2005/8/layout/lProcess2"/>
    <dgm:cxn modelId="{00F5AC0D-66AF-44BE-8832-496CA27E4F4A}" type="presOf" srcId="{68589A92-FCFC-49C3-A6A8-24FA9957D73B}" destId="{CB7B493F-673F-42C7-A970-FC504C428278}" srcOrd="0" destOrd="0" presId="urn:microsoft.com/office/officeart/2005/8/layout/lProcess2"/>
    <dgm:cxn modelId="{EC7B64E2-4F31-4E29-B295-208FCD10C879}" srcId="{BB094CCB-FEFF-4A87-9EFF-70BD0B211197}" destId="{CA39833E-9041-474A-B336-A19CA6B0E499}" srcOrd="1" destOrd="0" parTransId="{7B57DB19-6D24-4F88-8125-CB3643419DEE}" sibTransId="{F6801C6C-1B83-4C2F-B3BC-FFC2F032DD80}"/>
    <dgm:cxn modelId="{6B9C3775-65B4-4565-A5DE-48817E0C2346}" type="presOf" srcId="{A30AC401-1057-4C47-89C4-93C53FC95A9F}" destId="{AD6B3189-8A7A-4313-ADC0-35AB6B3E4BA8}" srcOrd="1" destOrd="0" presId="urn:microsoft.com/office/officeart/2005/8/layout/lProcess2"/>
    <dgm:cxn modelId="{EEBA6FAF-6157-48F4-BFAB-A6E6BF79A3B2}" srcId="{68589A92-FCFC-49C3-A6A8-24FA9957D73B}" destId="{55D05EE3-6103-4A79-B1BE-7C4F1E06C71E}" srcOrd="1" destOrd="0" parTransId="{CE00FC89-521C-447E-BDB8-780B821FE425}" sibTransId="{DEC9C05C-7101-4473-9453-5CF645287B8C}"/>
    <dgm:cxn modelId="{29853A33-24BB-42D2-A58E-DF55135C3E14}" type="presParOf" srcId="{E9FD5952-1AED-4A34-A055-9A7F2BAB84A3}" destId="{FF713D66-B39B-41FB-BB6B-648E44C5ACB4}" srcOrd="0" destOrd="0" presId="urn:microsoft.com/office/officeart/2005/8/layout/lProcess2"/>
    <dgm:cxn modelId="{9960E48B-327A-48C7-99B6-A0DD4D6F7A20}" type="presParOf" srcId="{FF713D66-B39B-41FB-BB6B-648E44C5ACB4}" destId="{226B3637-C207-46CC-BB9B-72187A931961}" srcOrd="0" destOrd="0" presId="urn:microsoft.com/office/officeart/2005/8/layout/lProcess2"/>
    <dgm:cxn modelId="{08B96CCF-57C8-476B-9CE0-1C4C5DF186F3}" type="presParOf" srcId="{FF713D66-B39B-41FB-BB6B-648E44C5ACB4}" destId="{AD6B3189-8A7A-4313-ADC0-35AB6B3E4BA8}" srcOrd="1" destOrd="0" presId="urn:microsoft.com/office/officeart/2005/8/layout/lProcess2"/>
    <dgm:cxn modelId="{D893760D-7EDA-4BDC-931E-F64A563E5C50}" type="presParOf" srcId="{FF713D66-B39B-41FB-BB6B-648E44C5ACB4}" destId="{C935EA77-7B50-4CCD-A63C-34D1F6B255A2}" srcOrd="2" destOrd="0" presId="urn:microsoft.com/office/officeart/2005/8/layout/lProcess2"/>
    <dgm:cxn modelId="{9550C326-926B-4A3A-A036-A381EFC4FEB8}" type="presParOf" srcId="{C935EA77-7B50-4CCD-A63C-34D1F6B255A2}" destId="{40F75ADC-138A-43AF-AD5E-6BA406EAE086}" srcOrd="0" destOrd="0" presId="urn:microsoft.com/office/officeart/2005/8/layout/lProcess2"/>
    <dgm:cxn modelId="{0B2CB4C3-87BE-4B67-A45B-AB0C00872183}" type="presParOf" srcId="{40F75ADC-138A-43AF-AD5E-6BA406EAE086}" destId="{41F39E15-AE80-487E-8157-7B45E32E0A7D}" srcOrd="0" destOrd="0" presId="urn:microsoft.com/office/officeart/2005/8/layout/lProcess2"/>
    <dgm:cxn modelId="{B7FF6DE0-A569-4F7E-BFD2-06B08904BC7F}" type="presParOf" srcId="{E9FD5952-1AED-4A34-A055-9A7F2BAB84A3}" destId="{9AA613D0-E327-4F62-9043-5DE40B9067DB}" srcOrd="1" destOrd="0" presId="urn:microsoft.com/office/officeart/2005/8/layout/lProcess2"/>
    <dgm:cxn modelId="{EDDE2DFA-3297-4C64-B18F-CC52C3184F0C}" type="presParOf" srcId="{E9FD5952-1AED-4A34-A055-9A7F2BAB84A3}" destId="{2FE1A06A-C483-49D3-9C71-A6DABAD68C2D}" srcOrd="2" destOrd="0" presId="urn:microsoft.com/office/officeart/2005/8/layout/lProcess2"/>
    <dgm:cxn modelId="{FB8BF971-AB03-4D86-BE3E-AA364DE6636C}" type="presParOf" srcId="{2FE1A06A-C483-49D3-9C71-A6DABAD68C2D}" destId="{2BE15ECB-02AF-4D76-9E40-4D040E44CAC7}" srcOrd="0" destOrd="0" presId="urn:microsoft.com/office/officeart/2005/8/layout/lProcess2"/>
    <dgm:cxn modelId="{DFE27A83-78A4-4C2F-8F3B-DF78A1E95003}" type="presParOf" srcId="{2FE1A06A-C483-49D3-9C71-A6DABAD68C2D}" destId="{AE03BEB2-CAFA-4A75-9F4C-E2804AFC7208}" srcOrd="1" destOrd="0" presId="urn:microsoft.com/office/officeart/2005/8/layout/lProcess2"/>
    <dgm:cxn modelId="{EED96891-F45E-46FB-B91A-4A8119E27615}" type="presParOf" srcId="{2FE1A06A-C483-49D3-9C71-A6DABAD68C2D}" destId="{09EB8082-63C0-43E8-90F7-3F06250919C4}" srcOrd="2" destOrd="0" presId="urn:microsoft.com/office/officeart/2005/8/layout/lProcess2"/>
    <dgm:cxn modelId="{5AD43474-5DB5-4471-BF89-06F5D94C1EB7}" type="presParOf" srcId="{09EB8082-63C0-43E8-90F7-3F06250919C4}" destId="{235412B3-BB20-469E-B946-68E915DE9084}" srcOrd="0" destOrd="0" presId="urn:microsoft.com/office/officeart/2005/8/layout/lProcess2"/>
    <dgm:cxn modelId="{58885FC0-9F5C-48A6-8DFA-55EC06AA7459}" type="presParOf" srcId="{235412B3-BB20-469E-B946-68E915DE9084}" destId="{A3954AFC-5312-40EC-A0E1-B4D8533D610B}" srcOrd="0" destOrd="0" presId="urn:microsoft.com/office/officeart/2005/8/layout/lProcess2"/>
    <dgm:cxn modelId="{EFC0C6E7-C9F4-47FD-A998-63896B426041}" type="presParOf" srcId="{235412B3-BB20-469E-B946-68E915DE9084}" destId="{BF7A52E3-039E-44F7-90A5-83AB27F34D86}" srcOrd="1" destOrd="0" presId="urn:microsoft.com/office/officeart/2005/8/layout/lProcess2"/>
    <dgm:cxn modelId="{9D108444-666B-4856-93DD-BC3D891A9320}" type="presParOf" srcId="{235412B3-BB20-469E-B946-68E915DE9084}" destId="{A9A761AF-8B7C-4092-B8B1-3E19BCD55E43}" srcOrd="2" destOrd="0" presId="urn:microsoft.com/office/officeart/2005/8/layout/lProcess2"/>
    <dgm:cxn modelId="{9125F29B-B023-4076-BE7E-5CBD877CA22D}" type="presParOf" srcId="{E9FD5952-1AED-4A34-A055-9A7F2BAB84A3}" destId="{84E443D6-10FF-48CB-885A-E649BB21D0FB}" srcOrd="3" destOrd="0" presId="urn:microsoft.com/office/officeart/2005/8/layout/lProcess2"/>
    <dgm:cxn modelId="{27EA0903-1834-48AC-9892-00E4D4CA26E2}" type="presParOf" srcId="{E9FD5952-1AED-4A34-A055-9A7F2BAB84A3}" destId="{F43A3674-F875-4DD7-9001-E15D8FA23709}" srcOrd="4" destOrd="0" presId="urn:microsoft.com/office/officeart/2005/8/layout/lProcess2"/>
    <dgm:cxn modelId="{EF77A7DC-9A5C-4DF3-AE94-8AFC1EBFA1F9}" type="presParOf" srcId="{F43A3674-F875-4DD7-9001-E15D8FA23709}" destId="{CB7B493F-673F-42C7-A970-FC504C428278}" srcOrd="0" destOrd="0" presId="urn:microsoft.com/office/officeart/2005/8/layout/lProcess2"/>
    <dgm:cxn modelId="{AB3910EE-0AED-4321-8210-FF7772A6C4FD}" type="presParOf" srcId="{F43A3674-F875-4DD7-9001-E15D8FA23709}" destId="{87C82E80-13E2-4D51-B4A1-3B68C7C1FD58}" srcOrd="1" destOrd="0" presId="urn:microsoft.com/office/officeart/2005/8/layout/lProcess2"/>
    <dgm:cxn modelId="{768FE5C9-CCC8-4402-B685-7644AC69575E}" type="presParOf" srcId="{F43A3674-F875-4DD7-9001-E15D8FA23709}" destId="{E15AD2E7-C41E-468A-A0E3-83C94E32C34E}" srcOrd="2" destOrd="0" presId="urn:microsoft.com/office/officeart/2005/8/layout/lProcess2"/>
    <dgm:cxn modelId="{17AB4506-285B-454D-B5A0-ACF39A631B90}" type="presParOf" srcId="{E15AD2E7-C41E-468A-A0E3-83C94E32C34E}" destId="{9153586C-6040-49B9-8A6F-98C93216D02C}" srcOrd="0" destOrd="0" presId="urn:microsoft.com/office/officeart/2005/8/layout/lProcess2"/>
    <dgm:cxn modelId="{4400DE08-CD72-4BC7-81C1-E4DAB9DEC3B4}" type="presParOf" srcId="{9153586C-6040-49B9-8A6F-98C93216D02C}" destId="{4B479D3F-6E2B-4180-B6FA-5E4AEEF4A570}" srcOrd="0" destOrd="0" presId="urn:microsoft.com/office/officeart/2005/8/layout/lProcess2"/>
    <dgm:cxn modelId="{5EBDF71E-216D-489D-9B7D-190D9A3CE7ED}" type="presParOf" srcId="{9153586C-6040-49B9-8A6F-98C93216D02C}" destId="{59FCDF72-CCDD-4AF5-9278-F722C19E7833}" srcOrd="1" destOrd="0" presId="urn:microsoft.com/office/officeart/2005/8/layout/lProcess2"/>
    <dgm:cxn modelId="{68EBF727-0917-47DB-B368-FE32BE992BF7}" type="presParOf" srcId="{9153586C-6040-49B9-8A6F-98C93216D02C}" destId="{A86151EB-7B13-47D0-A67F-5EBD94B1C6E4}" srcOrd="2" destOrd="0" presId="urn:microsoft.com/office/officeart/2005/8/layout/lProcess2"/>
    <dgm:cxn modelId="{BAB65381-6752-4250-900D-5C956C68FA36}" type="presParOf" srcId="{9153586C-6040-49B9-8A6F-98C93216D02C}" destId="{78D3F77D-8D02-49F8-8DF7-5A947CD407C6}" srcOrd="3" destOrd="0" presId="urn:microsoft.com/office/officeart/2005/8/layout/lProcess2"/>
    <dgm:cxn modelId="{5D48F9CF-FB9B-4B9F-B13F-6217847DDCC0}" type="presParOf" srcId="{9153586C-6040-49B9-8A6F-98C93216D02C}" destId="{460C8270-8A2B-4A64-968E-6F9F8CE8D9FE}" srcOrd="4" destOrd="0" presId="urn:microsoft.com/office/officeart/2005/8/layout/lProcess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9AA2735-5CB9-450E-9A47-78DAF394958C}" type="doc">
      <dgm:prSet loTypeId="urn:microsoft.com/office/officeart/2005/8/layout/vList6" loCatId="process" qsTypeId="urn:microsoft.com/office/officeart/2005/8/quickstyle/simple1" qsCatId="simple" csTypeId="urn:microsoft.com/office/officeart/2005/8/colors/accent1_2" csCatId="accent1" phldr="1"/>
      <dgm:spPr/>
    </dgm:pt>
    <dgm:pt modelId="{4C04E829-E107-4B78-BF00-908CB19C3013}">
      <dgm:prSet phldrT="[Text]"/>
      <dgm:spPr/>
      <dgm:t>
        <a:bodyPr/>
        <a:lstStyle/>
        <a:p>
          <a:r>
            <a:rPr lang="en-GB" dirty="0" smtClean="0"/>
            <a:t>EPSRC</a:t>
          </a:r>
          <a:endParaRPr lang="en-GB" dirty="0"/>
        </a:p>
      </dgm:t>
    </dgm:pt>
    <dgm:pt modelId="{1FACC929-E4B8-4E1C-B0C0-2907A171D0DF}" type="parTrans" cxnId="{E64F4C31-317B-474F-BA87-8452F725E52D}">
      <dgm:prSet/>
      <dgm:spPr/>
      <dgm:t>
        <a:bodyPr/>
        <a:lstStyle/>
        <a:p>
          <a:endParaRPr lang="en-GB"/>
        </a:p>
      </dgm:t>
    </dgm:pt>
    <dgm:pt modelId="{EDF61603-BEF2-47F5-8B8B-90E7E80AF431}" type="sibTrans" cxnId="{E64F4C31-317B-474F-BA87-8452F725E52D}">
      <dgm:prSet/>
      <dgm:spPr/>
      <dgm:t>
        <a:bodyPr/>
        <a:lstStyle/>
        <a:p>
          <a:endParaRPr lang="en-GB"/>
        </a:p>
      </dgm:t>
    </dgm:pt>
    <dgm:pt modelId="{9C72851A-D1E0-4F12-B41B-1F58CFD71AA0}">
      <dgm:prSet phldrT="[Text]"/>
      <dgm:spPr/>
      <dgm:t>
        <a:bodyPr/>
        <a:lstStyle/>
        <a:p>
          <a:r>
            <a:rPr lang="en-GB" dirty="0" smtClean="0"/>
            <a:t>MRC/BBSRC</a:t>
          </a:r>
          <a:endParaRPr lang="en-GB" dirty="0"/>
        </a:p>
      </dgm:t>
    </dgm:pt>
    <dgm:pt modelId="{4F54499F-1D65-44DF-B956-B3EF05FEA5C2}" type="parTrans" cxnId="{01BFACB2-FB4F-4D37-BF2C-928E6EF9F920}">
      <dgm:prSet/>
      <dgm:spPr/>
      <dgm:t>
        <a:bodyPr/>
        <a:lstStyle/>
        <a:p>
          <a:endParaRPr lang="en-GB"/>
        </a:p>
      </dgm:t>
    </dgm:pt>
    <dgm:pt modelId="{6921EDB9-5FE7-49E1-A5A1-3D08851A3486}" type="sibTrans" cxnId="{01BFACB2-FB4F-4D37-BF2C-928E6EF9F920}">
      <dgm:prSet/>
      <dgm:spPr/>
      <dgm:t>
        <a:bodyPr/>
        <a:lstStyle/>
        <a:p>
          <a:endParaRPr lang="en-GB"/>
        </a:p>
      </dgm:t>
    </dgm:pt>
    <dgm:pt modelId="{9B66DD55-38F2-4FF8-BFAA-14911DB4B294}">
      <dgm:prSet phldrT="[Text]"/>
      <dgm:spPr/>
      <dgm:t>
        <a:bodyPr/>
        <a:lstStyle/>
        <a:p>
          <a:r>
            <a:rPr lang="en-GB" dirty="0" smtClean="0"/>
            <a:t>Biomedical Catalyst</a:t>
          </a:r>
          <a:endParaRPr lang="en-GB" dirty="0"/>
        </a:p>
      </dgm:t>
    </dgm:pt>
    <dgm:pt modelId="{71C626D9-3AB4-48A2-917A-08382FB06DF0}" type="parTrans" cxnId="{DA332AE2-5050-460B-8531-692378FC96B1}">
      <dgm:prSet/>
      <dgm:spPr/>
      <dgm:t>
        <a:bodyPr/>
        <a:lstStyle/>
        <a:p>
          <a:endParaRPr lang="en-GB"/>
        </a:p>
      </dgm:t>
    </dgm:pt>
    <dgm:pt modelId="{DA5D1C5C-8DE2-435D-9792-E8A1E6D8A8F8}" type="sibTrans" cxnId="{DA332AE2-5050-460B-8531-692378FC96B1}">
      <dgm:prSet/>
      <dgm:spPr/>
      <dgm:t>
        <a:bodyPr/>
        <a:lstStyle/>
        <a:p>
          <a:endParaRPr lang="en-GB"/>
        </a:p>
      </dgm:t>
    </dgm:pt>
    <dgm:pt modelId="{C52E31B5-7F0D-4782-AECD-832C7EFCEA82}">
      <dgm:prSet phldrT="[Text]"/>
      <dgm:spPr/>
      <dgm:t>
        <a:bodyPr/>
        <a:lstStyle/>
        <a:p>
          <a:r>
            <a:rPr lang="en-GB" dirty="0" smtClean="0"/>
            <a:t>NIHR i4i</a:t>
          </a:r>
          <a:endParaRPr lang="en-GB" dirty="0"/>
        </a:p>
      </dgm:t>
    </dgm:pt>
    <dgm:pt modelId="{0512184D-230D-4DCF-A665-87362AAA68EF}" type="parTrans" cxnId="{6C72CE18-68CA-4712-8A4F-E4A65376E5A4}">
      <dgm:prSet/>
      <dgm:spPr/>
      <dgm:t>
        <a:bodyPr/>
        <a:lstStyle/>
        <a:p>
          <a:endParaRPr lang="en-GB"/>
        </a:p>
      </dgm:t>
    </dgm:pt>
    <dgm:pt modelId="{60F49A89-89B2-4AA3-ABD1-56025809B3A4}" type="sibTrans" cxnId="{6C72CE18-68CA-4712-8A4F-E4A65376E5A4}">
      <dgm:prSet/>
      <dgm:spPr/>
      <dgm:t>
        <a:bodyPr/>
        <a:lstStyle/>
        <a:p>
          <a:endParaRPr lang="en-GB"/>
        </a:p>
      </dgm:t>
    </dgm:pt>
    <dgm:pt modelId="{A4094DA2-60A9-47CF-8651-FC87ECD0175F}">
      <dgm:prSet phldrT="[Text]"/>
      <dgm:spPr/>
      <dgm:t>
        <a:bodyPr/>
        <a:lstStyle/>
        <a:p>
          <a:r>
            <a:rPr lang="en-GB" dirty="0" smtClean="0"/>
            <a:t>Third sector/Charities</a:t>
          </a:r>
          <a:endParaRPr lang="en-GB" dirty="0"/>
        </a:p>
      </dgm:t>
    </dgm:pt>
    <dgm:pt modelId="{B04F6215-C7CD-4295-8CD0-0C42F7851999}" type="parTrans" cxnId="{B153B9AC-0FA4-4034-9DAB-40D856A17A8F}">
      <dgm:prSet/>
      <dgm:spPr/>
      <dgm:t>
        <a:bodyPr/>
        <a:lstStyle/>
        <a:p>
          <a:endParaRPr lang="en-GB"/>
        </a:p>
      </dgm:t>
    </dgm:pt>
    <dgm:pt modelId="{7894A432-51C4-4999-A701-41325CDDA762}" type="sibTrans" cxnId="{B153B9AC-0FA4-4034-9DAB-40D856A17A8F}">
      <dgm:prSet/>
      <dgm:spPr/>
      <dgm:t>
        <a:bodyPr/>
        <a:lstStyle/>
        <a:p>
          <a:endParaRPr lang="en-GB"/>
        </a:p>
      </dgm:t>
    </dgm:pt>
    <dgm:pt modelId="{6DE6EB40-AF59-486E-814E-D31D58371B46}">
      <dgm:prSet phldrT="[Text]"/>
      <dgm:spPr/>
      <dgm:t>
        <a:bodyPr/>
        <a:lstStyle/>
        <a:p>
          <a:r>
            <a:rPr lang="en-GB" dirty="0" smtClean="0"/>
            <a:t>NIHR EME</a:t>
          </a:r>
          <a:endParaRPr lang="en-GB" dirty="0"/>
        </a:p>
      </dgm:t>
    </dgm:pt>
    <dgm:pt modelId="{E8057930-091D-48E1-B741-E7EA96436C6A}" type="parTrans" cxnId="{F50007C7-6566-4069-8041-A00C3CCCF014}">
      <dgm:prSet/>
      <dgm:spPr/>
      <dgm:t>
        <a:bodyPr/>
        <a:lstStyle/>
        <a:p>
          <a:endParaRPr lang="en-GB"/>
        </a:p>
      </dgm:t>
    </dgm:pt>
    <dgm:pt modelId="{4CEFC6F7-60B2-4154-ABEB-45326616CEAE}" type="sibTrans" cxnId="{F50007C7-6566-4069-8041-A00C3CCCF014}">
      <dgm:prSet/>
      <dgm:spPr/>
      <dgm:t>
        <a:bodyPr/>
        <a:lstStyle/>
        <a:p>
          <a:endParaRPr lang="en-GB"/>
        </a:p>
      </dgm:t>
    </dgm:pt>
    <dgm:pt modelId="{50A0A757-26C8-4A2B-95C0-4D68FC0F517B}">
      <dgm:prSet phldrT="[Text]"/>
      <dgm:spPr/>
      <dgm:t>
        <a:bodyPr/>
        <a:lstStyle/>
        <a:p>
          <a:r>
            <a:rPr lang="en-GB" dirty="0" smtClean="0"/>
            <a:t>Innovate UK</a:t>
          </a:r>
          <a:endParaRPr lang="en-GB" dirty="0"/>
        </a:p>
      </dgm:t>
    </dgm:pt>
    <dgm:pt modelId="{AC606AD8-40CD-40FD-A87D-4DA21430919C}" type="parTrans" cxnId="{D37EAFC7-A859-4EF5-AB18-8E7B966F767A}">
      <dgm:prSet/>
      <dgm:spPr/>
      <dgm:t>
        <a:bodyPr/>
        <a:lstStyle/>
        <a:p>
          <a:endParaRPr lang="en-GB"/>
        </a:p>
      </dgm:t>
    </dgm:pt>
    <dgm:pt modelId="{70728A58-6CE3-4AE6-82B0-3A034CA9F408}" type="sibTrans" cxnId="{D37EAFC7-A859-4EF5-AB18-8E7B966F767A}">
      <dgm:prSet/>
      <dgm:spPr/>
      <dgm:t>
        <a:bodyPr/>
        <a:lstStyle/>
        <a:p>
          <a:endParaRPr lang="en-GB"/>
        </a:p>
      </dgm:t>
    </dgm:pt>
    <dgm:pt modelId="{CEF68CFA-131D-4D4D-8362-D0AE98B4C759}">
      <dgm:prSet phldrT="[Text]"/>
      <dgm:spPr/>
      <dgm:t>
        <a:bodyPr/>
        <a:lstStyle/>
        <a:p>
          <a:r>
            <a:rPr lang="en-GB" dirty="0" smtClean="0"/>
            <a:t>Catapults</a:t>
          </a:r>
          <a:endParaRPr lang="en-GB" dirty="0"/>
        </a:p>
      </dgm:t>
    </dgm:pt>
    <dgm:pt modelId="{DFFC73B2-BCCF-4FD8-8520-3C28FB12EA58}" type="parTrans" cxnId="{10FCD114-E923-4750-9105-3DF807BDD3FF}">
      <dgm:prSet/>
      <dgm:spPr/>
      <dgm:t>
        <a:bodyPr/>
        <a:lstStyle/>
        <a:p>
          <a:endParaRPr lang="en-GB"/>
        </a:p>
      </dgm:t>
    </dgm:pt>
    <dgm:pt modelId="{8EA1F1E4-1C81-4F99-B31F-6E919957AC27}" type="sibTrans" cxnId="{10FCD114-E923-4750-9105-3DF807BDD3FF}">
      <dgm:prSet/>
      <dgm:spPr/>
      <dgm:t>
        <a:bodyPr/>
        <a:lstStyle/>
        <a:p>
          <a:endParaRPr lang="en-GB"/>
        </a:p>
      </dgm:t>
    </dgm:pt>
    <dgm:pt modelId="{2777B19E-9B33-4B07-8DFB-A92D9F5D2A69}">
      <dgm:prSet custT="1"/>
      <dgm:spPr/>
      <dgm:t>
        <a:bodyPr/>
        <a:lstStyle/>
        <a:p>
          <a:r>
            <a:rPr lang="en-GB" sz="1600" dirty="0" smtClean="0"/>
            <a:t>Further multidisciplinary research at TRL 1-4 </a:t>
          </a:r>
          <a:endParaRPr lang="en-GB" sz="1600" dirty="0"/>
        </a:p>
      </dgm:t>
    </dgm:pt>
    <dgm:pt modelId="{65819F8D-4AC5-4B6A-B99D-D1EE781BF6B8}" type="parTrans" cxnId="{3E0BEF23-2C77-44A8-B722-F822EDD53CC3}">
      <dgm:prSet/>
      <dgm:spPr/>
      <dgm:t>
        <a:bodyPr/>
        <a:lstStyle/>
        <a:p>
          <a:endParaRPr lang="en-GB"/>
        </a:p>
      </dgm:t>
    </dgm:pt>
    <dgm:pt modelId="{5D7B4584-94CB-4AFB-B8F8-0C59C6FD47F9}" type="sibTrans" cxnId="{3E0BEF23-2C77-44A8-B722-F822EDD53CC3}">
      <dgm:prSet/>
      <dgm:spPr/>
      <dgm:t>
        <a:bodyPr/>
        <a:lstStyle/>
        <a:p>
          <a:endParaRPr lang="en-GB"/>
        </a:p>
      </dgm:t>
    </dgm:pt>
    <dgm:pt modelId="{A7E7C169-F0D9-4336-998C-CDCE8217E0DC}">
      <dgm:prSet custT="1"/>
      <dgm:spPr/>
      <dgm:t>
        <a:bodyPr/>
        <a:lstStyle/>
        <a:p>
          <a:r>
            <a:rPr lang="en-GB" sz="1600" dirty="0" smtClean="0"/>
            <a:t>Furthering biomedical research at TRL 1-4</a:t>
          </a:r>
          <a:endParaRPr lang="en-GB" sz="1600" dirty="0"/>
        </a:p>
      </dgm:t>
    </dgm:pt>
    <dgm:pt modelId="{599D690D-3AB4-4302-986D-C55A271D50C1}" type="parTrans" cxnId="{7CAFA66C-2849-46AB-8E82-D28E7F591CBF}">
      <dgm:prSet/>
      <dgm:spPr/>
      <dgm:t>
        <a:bodyPr/>
        <a:lstStyle/>
        <a:p>
          <a:endParaRPr lang="en-GB"/>
        </a:p>
      </dgm:t>
    </dgm:pt>
    <dgm:pt modelId="{3C101D70-1269-45A7-ACEA-2CC002594E27}" type="sibTrans" cxnId="{7CAFA66C-2849-46AB-8E82-D28E7F591CBF}">
      <dgm:prSet/>
      <dgm:spPr/>
      <dgm:t>
        <a:bodyPr/>
        <a:lstStyle/>
        <a:p>
          <a:endParaRPr lang="en-GB"/>
        </a:p>
      </dgm:t>
    </dgm:pt>
    <dgm:pt modelId="{D6B5603A-9647-4F31-814D-23B51AE9CC79}">
      <dgm:prSet custT="1"/>
      <dgm:spPr/>
      <dgm:t>
        <a:bodyPr/>
        <a:lstStyle/>
        <a:p>
          <a:r>
            <a:rPr lang="en-GB" sz="1400" dirty="0" smtClean="0"/>
            <a:t>MRC/InnovateUK</a:t>
          </a:r>
          <a:endParaRPr lang="en-GB" sz="1400" dirty="0"/>
        </a:p>
      </dgm:t>
    </dgm:pt>
    <dgm:pt modelId="{BF76E4CC-1BF3-4617-818F-5B7C357D7FA6}" type="parTrans" cxnId="{D80D5DBF-FF6E-4C61-80E8-62956F014439}">
      <dgm:prSet/>
      <dgm:spPr/>
      <dgm:t>
        <a:bodyPr/>
        <a:lstStyle/>
        <a:p>
          <a:endParaRPr lang="en-GB"/>
        </a:p>
      </dgm:t>
    </dgm:pt>
    <dgm:pt modelId="{9500E87C-A1B4-47C3-9078-953A9485298F}" type="sibTrans" cxnId="{D80D5DBF-FF6E-4C61-80E8-62956F014439}">
      <dgm:prSet/>
      <dgm:spPr/>
      <dgm:t>
        <a:bodyPr/>
        <a:lstStyle/>
        <a:p>
          <a:endParaRPr lang="en-GB"/>
        </a:p>
      </dgm:t>
    </dgm:pt>
    <dgm:pt modelId="{70CB552E-B7C6-45E7-9968-787124969BBF}">
      <dgm:prSet custT="1"/>
      <dgm:spPr/>
      <dgm:t>
        <a:bodyPr/>
        <a:lstStyle/>
        <a:p>
          <a:r>
            <a:rPr lang="en-GB" sz="1400" dirty="0" smtClean="0"/>
            <a:t>Academic or company led</a:t>
          </a:r>
          <a:endParaRPr lang="en-GB" sz="1400" dirty="0"/>
        </a:p>
      </dgm:t>
    </dgm:pt>
    <dgm:pt modelId="{C104AF63-72C3-4D61-9829-08C2CC4F0D16}" type="parTrans" cxnId="{94402FCA-C787-45BF-9BEB-BF9468F9A5B9}">
      <dgm:prSet/>
      <dgm:spPr/>
      <dgm:t>
        <a:bodyPr/>
        <a:lstStyle/>
        <a:p>
          <a:endParaRPr lang="en-GB"/>
        </a:p>
      </dgm:t>
    </dgm:pt>
    <dgm:pt modelId="{8AD86613-8B45-4783-A388-B26F222846E0}" type="sibTrans" cxnId="{94402FCA-C787-45BF-9BEB-BF9468F9A5B9}">
      <dgm:prSet/>
      <dgm:spPr/>
      <dgm:t>
        <a:bodyPr/>
        <a:lstStyle/>
        <a:p>
          <a:endParaRPr lang="en-GB"/>
        </a:p>
      </dgm:t>
    </dgm:pt>
    <dgm:pt modelId="{44637786-63D4-4C13-A8E2-97AF8B902A00}">
      <dgm:prSet custT="1"/>
      <dgm:spPr/>
      <dgm:t>
        <a:bodyPr/>
        <a:lstStyle/>
        <a:p>
          <a:r>
            <a:rPr lang="en-GB" sz="1100" dirty="0" smtClean="0"/>
            <a:t>Collaborative R&amp;D (maybe jointly funded with EPSRC)</a:t>
          </a:r>
          <a:endParaRPr lang="en-GB" sz="1100" dirty="0"/>
        </a:p>
      </dgm:t>
    </dgm:pt>
    <dgm:pt modelId="{8D6831B4-00F5-467F-A789-937B8845260B}" type="parTrans" cxnId="{39C97ED7-52E6-435D-8CDC-B265AB9792FE}">
      <dgm:prSet/>
      <dgm:spPr/>
      <dgm:t>
        <a:bodyPr/>
        <a:lstStyle/>
        <a:p>
          <a:endParaRPr lang="en-GB"/>
        </a:p>
      </dgm:t>
    </dgm:pt>
    <dgm:pt modelId="{0723D723-F861-4037-8387-2DD2EC267004}" type="sibTrans" cxnId="{39C97ED7-52E6-435D-8CDC-B265AB9792FE}">
      <dgm:prSet/>
      <dgm:spPr/>
      <dgm:t>
        <a:bodyPr/>
        <a:lstStyle/>
        <a:p>
          <a:endParaRPr lang="en-GB"/>
        </a:p>
      </dgm:t>
    </dgm:pt>
    <dgm:pt modelId="{C7FA4399-BD02-4A80-BC8F-3367E85560FF}">
      <dgm:prSet custT="1"/>
      <dgm:spPr/>
      <dgm:t>
        <a:bodyPr/>
        <a:lstStyle/>
        <a:p>
          <a:r>
            <a:rPr lang="en-GB" sz="1100" dirty="0" smtClean="0"/>
            <a:t>SBRI</a:t>
          </a:r>
          <a:endParaRPr lang="en-GB" sz="1100" dirty="0"/>
        </a:p>
      </dgm:t>
    </dgm:pt>
    <dgm:pt modelId="{A0992DF1-2AA7-413D-9E07-2BEAE0F78D4C}" type="parTrans" cxnId="{0D385A69-FC9E-47CC-A16A-817692AF6605}">
      <dgm:prSet/>
      <dgm:spPr/>
      <dgm:t>
        <a:bodyPr/>
        <a:lstStyle/>
        <a:p>
          <a:endParaRPr lang="en-GB"/>
        </a:p>
      </dgm:t>
    </dgm:pt>
    <dgm:pt modelId="{75A1E49B-9227-4806-A2D2-055AB7E2836F}" type="sibTrans" cxnId="{0D385A69-FC9E-47CC-A16A-817692AF6605}">
      <dgm:prSet/>
      <dgm:spPr/>
      <dgm:t>
        <a:bodyPr/>
        <a:lstStyle/>
        <a:p>
          <a:endParaRPr lang="en-GB"/>
        </a:p>
      </dgm:t>
    </dgm:pt>
    <dgm:pt modelId="{714FB350-35C7-4989-AA46-0FA55D3466B1}">
      <dgm:prSet custT="1"/>
      <dgm:spPr/>
      <dgm:t>
        <a:bodyPr/>
        <a:lstStyle/>
        <a:p>
          <a:r>
            <a:rPr lang="en-GB" sz="1000" dirty="0" smtClean="0"/>
            <a:t>Cell therapy</a:t>
          </a:r>
          <a:endParaRPr lang="en-GB" sz="1000" dirty="0"/>
        </a:p>
      </dgm:t>
    </dgm:pt>
    <dgm:pt modelId="{AAEBF402-F584-431C-9866-F1A6C53BC799}" type="parTrans" cxnId="{7C2F7EEC-D4C3-4A66-943F-A88957E7EFB8}">
      <dgm:prSet/>
      <dgm:spPr/>
      <dgm:t>
        <a:bodyPr/>
        <a:lstStyle/>
        <a:p>
          <a:endParaRPr lang="en-GB"/>
        </a:p>
      </dgm:t>
    </dgm:pt>
    <dgm:pt modelId="{021EA71C-C91D-474D-A8CE-95FC68016910}" type="sibTrans" cxnId="{7C2F7EEC-D4C3-4A66-943F-A88957E7EFB8}">
      <dgm:prSet/>
      <dgm:spPr/>
      <dgm:t>
        <a:bodyPr/>
        <a:lstStyle/>
        <a:p>
          <a:endParaRPr lang="en-GB"/>
        </a:p>
      </dgm:t>
    </dgm:pt>
    <dgm:pt modelId="{BE308AC4-C624-4605-9754-098FCC36A3C0}">
      <dgm:prSet custT="1"/>
      <dgm:spPr/>
      <dgm:t>
        <a:bodyPr/>
        <a:lstStyle/>
        <a:p>
          <a:r>
            <a:rPr lang="en-GB" sz="1000" dirty="0" smtClean="0"/>
            <a:t>Precision Medicine</a:t>
          </a:r>
          <a:endParaRPr lang="en-GB" sz="1000" dirty="0"/>
        </a:p>
      </dgm:t>
    </dgm:pt>
    <dgm:pt modelId="{670E86C5-A315-4B92-A512-579018676C4B}" type="parTrans" cxnId="{DA9FAB98-CEB3-464D-827D-6CC9EE0E1C1A}">
      <dgm:prSet/>
      <dgm:spPr/>
      <dgm:t>
        <a:bodyPr/>
        <a:lstStyle/>
        <a:p>
          <a:endParaRPr lang="en-GB"/>
        </a:p>
      </dgm:t>
    </dgm:pt>
    <dgm:pt modelId="{735BC8A7-CFCD-40EB-9099-BD7FD57B34AE}" type="sibTrans" cxnId="{DA9FAB98-CEB3-464D-827D-6CC9EE0E1C1A}">
      <dgm:prSet/>
      <dgm:spPr/>
      <dgm:t>
        <a:bodyPr/>
        <a:lstStyle/>
        <a:p>
          <a:endParaRPr lang="en-GB"/>
        </a:p>
      </dgm:t>
    </dgm:pt>
    <dgm:pt modelId="{21FD6CC1-5079-4290-B1F2-B67DB31A6E1E}">
      <dgm:prSet custT="1"/>
      <dgm:spPr/>
      <dgm:t>
        <a:bodyPr/>
        <a:lstStyle/>
        <a:p>
          <a:r>
            <a:rPr lang="en-GB" sz="1000" dirty="0" smtClean="0"/>
            <a:t>Medicines Discovery… and others</a:t>
          </a:r>
          <a:endParaRPr lang="en-GB" sz="1000" dirty="0"/>
        </a:p>
      </dgm:t>
    </dgm:pt>
    <dgm:pt modelId="{14787566-0E73-4FC2-AA57-2FCC9E301167}" type="parTrans" cxnId="{B21A7FE9-4C97-47C5-B3A4-CD54629F48E7}">
      <dgm:prSet/>
      <dgm:spPr/>
      <dgm:t>
        <a:bodyPr/>
        <a:lstStyle/>
        <a:p>
          <a:endParaRPr lang="en-GB"/>
        </a:p>
      </dgm:t>
    </dgm:pt>
    <dgm:pt modelId="{0531A49C-6EC9-490D-B0BF-3DCAA6776229}" type="sibTrans" cxnId="{B21A7FE9-4C97-47C5-B3A4-CD54629F48E7}">
      <dgm:prSet/>
      <dgm:spPr/>
      <dgm:t>
        <a:bodyPr/>
        <a:lstStyle/>
        <a:p>
          <a:endParaRPr lang="en-GB"/>
        </a:p>
      </dgm:t>
    </dgm:pt>
    <dgm:pt modelId="{7DBD8BD8-3A16-4D19-84BF-ECEDB2FB21AA}">
      <dgm:prSet/>
      <dgm:spPr/>
      <dgm:t>
        <a:bodyPr/>
        <a:lstStyle/>
        <a:p>
          <a:r>
            <a:rPr lang="en-GB" dirty="0" smtClean="0"/>
            <a:t>Cancer Research UK</a:t>
          </a:r>
          <a:endParaRPr lang="en-GB" dirty="0"/>
        </a:p>
      </dgm:t>
    </dgm:pt>
    <dgm:pt modelId="{DD75BA49-C614-4394-893D-45D599DEECF5}" type="parTrans" cxnId="{5A22D271-DF75-4BAA-BF4A-FB28D5B08F32}">
      <dgm:prSet/>
      <dgm:spPr/>
      <dgm:t>
        <a:bodyPr/>
        <a:lstStyle/>
        <a:p>
          <a:endParaRPr lang="en-GB"/>
        </a:p>
      </dgm:t>
    </dgm:pt>
    <dgm:pt modelId="{0174C0B3-5D65-46F2-A701-57F402953820}" type="sibTrans" cxnId="{5A22D271-DF75-4BAA-BF4A-FB28D5B08F32}">
      <dgm:prSet/>
      <dgm:spPr/>
      <dgm:t>
        <a:bodyPr/>
        <a:lstStyle/>
        <a:p>
          <a:endParaRPr lang="en-GB"/>
        </a:p>
      </dgm:t>
    </dgm:pt>
    <dgm:pt modelId="{FDE09C25-F00A-43E8-A12A-56BF1F770821}">
      <dgm:prSet/>
      <dgm:spPr/>
      <dgm:t>
        <a:bodyPr/>
        <a:lstStyle/>
        <a:p>
          <a:r>
            <a:rPr lang="en-GB" dirty="0" err="1" smtClean="0"/>
            <a:t>Wellcome</a:t>
          </a:r>
          <a:r>
            <a:rPr lang="en-GB" dirty="0" smtClean="0"/>
            <a:t> Trust</a:t>
          </a:r>
          <a:endParaRPr lang="en-GB" dirty="0"/>
        </a:p>
      </dgm:t>
    </dgm:pt>
    <dgm:pt modelId="{3426D34D-3BF9-4456-993A-78BAB118DF83}" type="parTrans" cxnId="{59ADCE2A-2173-497E-B520-7A6A4DC07DAC}">
      <dgm:prSet/>
      <dgm:spPr/>
      <dgm:t>
        <a:bodyPr/>
        <a:lstStyle/>
        <a:p>
          <a:endParaRPr lang="en-GB"/>
        </a:p>
      </dgm:t>
    </dgm:pt>
    <dgm:pt modelId="{BD1A3DEF-5A10-4040-BC73-1857CA9FAFC9}" type="sibTrans" cxnId="{59ADCE2A-2173-497E-B520-7A6A4DC07DAC}">
      <dgm:prSet/>
      <dgm:spPr/>
      <dgm:t>
        <a:bodyPr/>
        <a:lstStyle/>
        <a:p>
          <a:endParaRPr lang="en-GB"/>
        </a:p>
      </dgm:t>
    </dgm:pt>
    <dgm:pt modelId="{A6DD6949-E8F4-4E42-AC3B-0C6CB3577A04}">
      <dgm:prSet/>
      <dgm:spPr/>
      <dgm:t>
        <a:bodyPr/>
        <a:lstStyle/>
        <a:p>
          <a:r>
            <a:rPr lang="en-GB" dirty="0" smtClean="0"/>
            <a:t>Arthritis Research UK</a:t>
          </a:r>
          <a:endParaRPr lang="en-GB" dirty="0"/>
        </a:p>
      </dgm:t>
    </dgm:pt>
    <dgm:pt modelId="{FC8F6BB6-241F-4883-AAEF-FC9781FEBE35}" type="parTrans" cxnId="{5F3C1692-A6A2-4D50-BA11-B047522FBBEF}">
      <dgm:prSet/>
      <dgm:spPr/>
      <dgm:t>
        <a:bodyPr/>
        <a:lstStyle/>
        <a:p>
          <a:endParaRPr lang="en-GB"/>
        </a:p>
      </dgm:t>
    </dgm:pt>
    <dgm:pt modelId="{0F7DEA69-C36E-4790-84EA-5BF21861CCD9}" type="sibTrans" cxnId="{5F3C1692-A6A2-4D50-BA11-B047522FBBEF}">
      <dgm:prSet/>
      <dgm:spPr/>
      <dgm:t>
        <a:bodyPr/>
        <a:lstStyle/>
        <a:p>
          <a:endParaRPr lang="en-GB"/>
        </a:p>
      </dgm:t>
    </dgm:pt>
    <dgm:pt modelId="{695D963B-DDF1-4702-B0CD-8E8E3E2ACE80}">
      <dgm:prSet/>
      <dgm:spPr/>
      <dgm:t>
        <a:bodyPr/>
        <a:lstStyle/>
        <a:p>
          <a:r>
            <a:rPr lang="en-GB" dirty="0" err="1" smtClean="0"/>
            <a:t>Bristsih</a:t>
          </a:r>
          <a:r>
            <a:rPr lang="en-GB" dirty="0" smtClean="0"/>
            <a:t> Heart </a:t>
          </a:r>
          <a:r>
            <a:rPr lang="en-GB" dirty="0" err="1" smtClean="0"/>
            <a:t>Foundataion</a:t>
          </a:r>
          <a:endParaRPr lang="en-GB" dirty="0"/>
        </a:p>
      </dgm:t>
    </dgm:pt>
    <dgm:pt modelId="{90AF1844-7C40-41A1-8B7C-6A929DCE314E}" type="parTrans" cxnId="{FDBB9B4E-68CA-41C1-A4EE-F6E4E382A338}">
      <dgm:prSet/>
      <dgm:spPr/>
      <dgm:t>
        <a:bodyPr/>
        <a:lstStyle/>
        <a:p>
          <a:endParaRPr lang="en-GB"/>
        </a:p>
      </dgm:t>
    </dgm:pt>
    <dgm:pt modelId="{6F216B85-1FE0-4B53-975C-B50B960171E1}" type="sibTrans" cxnId="{FDBB9B4E-68CA-41C1-A4EE-F6E4E382A338}">
      <dgm:prSet/>
      <dgm:spPr/>
      <dgm:t>
        <a:bodyPr/>
        <a:lstStyle/>
        <a:p>
          <a:endParaRPr lang="en-GB"/>
        </a:p>
      </dgm:t>
    </dgm:pt>
    <dgm:pt modelId="{0BED4247-2A79-4A3F-8702-6258FD57D3D5}">
      <dgm:prSet custT="1"/>
      <dgm:spPr/>
      <dgm:t>
        <a:bodyPr/>
        <a:lstStyle/>
        <a:p>
          <a:r>
            <a:rPr lang="en-GB" sz="1600" dirty="0" smtClean="0"/>
            <a:t>Entering the NIHR translation pathway</a:t>
          </a:r>
          <a:endParaRPr lang="en-GB" sz="1600" dirty="0"/>
        </a:p>
      </dgm:t>
    </dgm:pt>
    <dgm:pt modelId="{2D64C335-B9A3-4C30-A8F6-11EA3DE91A59}" type="parTrans" cxnId="{2C2F8CF0-C46A-4FBC-900A-0E4106365BC3}">
      <dgm:prSet/>
      <dgm:spPr/>
      <dgm:t>
        <a:bodyPr/>
        <a:lstStyle/>
        <a:p>
          <a:endParaRPr lang="en-GB"/>
        </a:p>
      </dgm:t>
    </dgm:pt>
    <dgm:pt modelId="{0F78910D-5DD3-4EAB-811F-BF850DBEB89A}" type="sibTrans" cxnId="{2C2F8CF0-C46A-4FBC-900A-0E4106365BC3}">
      <dgm:prSet/>
      <dgm:spPr/>
      <dgm:t>
        <a:bodyPr/>
        <a:lstStyle/>
        <a:p>
          <a:endParaRPr lang="en-GB"/>
        </a:p>
      </dgm:t>
    </dgm:pt>
    <dgm:pt modelId="{0ACDAB91-4185-41E6-AF18-45426D4547D4}">
      <dgm:prSet custT="1"/>
      <dgm:spPr/>
      <dgm:t>
        <a:bodyPr/>
        <a:lstStyle/>
        <a:p>
          <a:r>
            <a:rPr lang="en-GB" sz="1600" dirty="0" smtClean="0"/>
            <a:t>Entering the NIHR translation pathway</a:t>
          </a:r>
          <a:endParaRPr lang="en-GB" sz="1600" dirty="0"/>
        </a:p>
      </dgm:t>
    </dgm:pt>
    <dgm:pt modelId="{996E19FD-7388-4BCA-ACF3-255FFFC8916B}" type="parTrans" cxnId="{6390392F-E11E-48E2-B3E7-790A07486527}">
      <dgm:prSet/>
      <dgm:spPr/>
      <dgm:t>
        <a:bodyPr/>
        <a:lstStyle/>
        <a:p>
          <a:endParaRPr lang="en-GB"/>
        </a:p>
      </dgm:t>
    </dgm:pt>
    <dgm:pt modelId="{5B845603-517B-4FD6-99BA-09C20C2B5FF2}" type="sibTrans" cxnId="{6390392F-E11E-48E2-B3E7-790A07486527}">
      <dgm:prSet/>
      <dgm:spPr/>
      <dgm:t>
        <a:bodyPr/>
        <a:lstStyle/>
        <a:p>
          <a:endParaRPr lang="en-GB"/>
        </a:p>
      </dgm:t>
    </dgm:pt>
    <dgm:pt modelId="{81B38AE1-7FB0-4587-941E-4A95F78FDF26}" type="pres">
      <dgm:prSet presAssocID="{C9AA2735-5CB9-450E-9A47-78DAF394958C}" presName="Name0" presStyleCnt="0">
        <dgm:presLayoutVars>
          <dgm:dir/>
          <dgm:animLvl val="lvl"/>
          <dgm:resizeHandles/>
        </dgm:presLayoutVars>
      </dgm:prSet>
      <dgm:spPr/>
    </dgm:pt>
    <dgm:pt modelId="{1F34E32F-008D-40A8-AF06-3364A7FF830B}" type="pres">
      <dgm:prSet presAssocID="{4C04E829-E107-4B78-BF00-908CB19C3013}" presName="linNode" presStyleCnt="0"/>
      <dgm:spPr/>
    </dgm:pt>
    <dgm:pt modelId="{7483E533-ABFD-4B50-AC16-88DDE627B8EA}" type="pres">
      <dgm:prSet presAssocID="{4C04E829-E107-4B78-BF00-908CB19C3013}" presName="parentShp" presStyleLbl="node1" presStyleIdx="0" presStyleCnt="8">
        <dgm:presLayoutVars>
          <dgm:bulletEnabled val="1"/>
        </dgm:presLayoutVars>
      </dgm:prSet>
      <dgm:spPr/>
      <dgm:t>
        <a:bodyPr/>
        <a:lstStyle/>
        <a:p>
          <a:endParaRPr lang="en-GB"/>
        </a:p>
      </dgm:t>
    </dgm:pt>
    <dgm:pt modelId="{5AEC5202-F98D-4748-B8B8-46CA29852813}" type="pres">
      <dgm:prSet presAssocID="{4C04E829-E107-4B78-BF00-908CB19C3013}" presName="childShp" presStyleLbl="bgAccFollowNode1" presStyleIdx="0" presStyleCnt="8">
        <dgm:presLayoutVars>
          <dgm:bulletEnabled val="1"/>
        </dgm:presLayoutVars>
      </dgm:prSet>
      <dgm:spPr/>
      <dgm:t>
        <a:bodyPr/>
        <a:lstStyle/>
        <a:p>
          <a:endParaRPr lang="en-GB"/>
        </a:p>
      </dgm:t>
    </dgm:pt>
    <dgm:pt modelId="{F0ADF957-D69E-43C5-A85C-0DE780C32099}" type="pres">
      <dgm:prSet presAssocID="{EDF61603-BEF2-47F5-8B8B-90E7E80AF431}" presName="spacing" presStyleCnt="0"/>
      <dgm:spPr/>
    </dgm:pt>
    <dgm:pt modelId="{66EA2FDA-BFCC-4C4A-A4AE-7953C7BBCCFA}" type="pres">
      <dgm:prSet presAssocID="{9C72851A-D1E0-4F12-B41B-1F58CFD71AA0}" presName="linNode" presStyleCnt="0"/>
      <dgm:spPr/>
    </dgm:pt>
    <dgm:pt modelId="{4AFD18BF-F6FD-4B89-B287-36FCF0946BA7}" type="pres">
      <dgm:prSet presAssocID="{9C72851A-D1E0-4F12-B41B-1F58CFD71AA0}" presName="parentShp" presStyleLbl="node1" presStyleIdx="1" presStyleCnt="8">
        <dgm:presLayoutVars>
          <dgm:bulletEnabled val="1"/>
        </dgm:presLayoutVars>
      </dgm:prSet>
      <dgm:spPr/>
      <dgm:t>
        <a:bodyPr/>
        <a:lstStyle/>
        <a:p>
          <a:endParaRPr lang="en-GB"/>
        </a:p>
      </dgm:t>
    </dgm:pt>
    <dgm:pt modelId="{114CE3B1-2B58-4877-A8AB-8B7D59852A64}" type="pres">
      <dgm:prSet presAssocID="{9C72851A-D1E0-4F12-B41B-1F58CFD71AA0}" presName="childShp" presStyleLbl="bgAccFollowNode1" presStyleIdx="1" presStyleCnt="8">
        <dgm:presLayoutVars>
          <dgm:bulletEnabled val="1"/>
        </dgm:presLayoutVars>
      </dgm:prSet>
      <dgm:spPr/>
      <dgm:t>
        <a:bodyPr/>
        <a:lstStyle/>
        <a:p>
          <a:endParaRPr lang="en-GB"/>
        </a:p>
      </dgm:t>
    </dgm:pt>
    <dgm:pt modelId="{D7C2324E-4B10-446D-8025-DFCBEE4FFDD0}" type="pres">
      <dgm:prSet presAssocID="{6921EDB9-5FE7-49E1-A5A1-3D08851A3486}" presName="spacing" presStyleCnt="0"/>
      <dgm:spPr/>
    </dgm:pt>
    <dgm:pt modelId="{E4AA2C7A-F4EC-465A-985C-CDBBE3938BBE}" type="pres">
      <dgm:prSet presAssocID="{9B66DD55-38F2-4FF8-BFAA-14911DB4B294}" presName="linNode" presStyleCnt="0"/>
      <dgm:spPr/>
    </dgm:pt>
    <dgm:pt modelId="{8B499214-622F-42C3-B3ED-4214A210FA87}" type="pres">
      <dgm:prSet presAssocID="{9B66DD55-38F2-4FF8-BFAA-14911DB4B294}" presName="parentShp" presStyleLbl="node1" presStyleIdx="2" presStyleCnt="8">
        <dgm:presLayoutVars>
          <dgm:bulletEnabled val="1"/>
        </dgm:presLayoutVars>
      </dgm:prSet>
      <dgm:spPr/>
      <dgm:t>
        <a:bodyPr/>
        <a:lstStyle/>
        <a:p>
          <a:endParaRPr lang="en-GB"/>
        </a:p>
      </dgm:t>
    </dgm:pt>
    <dgm:pt modelId="{0EC5BB8C-F24A-4364-8F23-E46E6CCD0EF9}" type="pres">
      <dgm:prSet presAssocID="{9B66DD55-38F2-4FF8-BFAA-14911DB4B294}" presName="childShp" presStyleLbl="bgAccFollowNode1" presStyleIdx="2" presStyleCnt="8">
        <dgm:presLayoutVars>
          <dgm:bulletEnabled val="1"/>
        </dgm:presLayoutVars>
      </dgm:prSet>
      <dgm:spPr/>
      <dgm:t>
        <a:bodyPr/>
        <a:lstStyle/>
        <a:p>
          <a:endParaRPr lang="en-GB"/>
        </a:p>
      </dgm:t>
    </dgm:pt>
    <dgm:pt modelId="{31BE14A5-4BC9-4A7F-9BFA-7939221529C5}" type="pres">
      <dgm:prSet presAssocID="{DA5D1C5C-8DE2-435D-9792-E8A1E6D8A8F8}" presName="spacing" presStyleCnt="0"/>
      <dgm:spPr/>
    </dgm:pt>
    <dgm:pt modelId="{188122CC-326E-45A8-8964-97949747A14B}" type="pres">
      <dgm:prSet presAssocID="{C52E31B5-7F0D-4782-AECD-832C7EFCEA82}" presName="linNode" presStyleCnt="0"/>
      <dgm:spPr/>
    </dgm:pt>
    <dgm:pt modelId="{89E28595-58CD-4030-9A2A-C9B8F3042A0F}" type="pres">
      <dgm:prSet presAssocID="{C52E31B5-7F0D-4782-AECD-832C7EFCEA82}" presName="parentShp" presStyleLbl="node1" presStyleIdx="3" presStyleCnt="8">
        <dgm:presLayoutVars>
          <dgm:bulletEnabled val="1"/>
        </dgm:presLayoutVars>
      </dgm:prSet>
      <dgm:spPr/>
      <dgm:t>
        <a:bodyPr/>
        <a:lstStyle/>
        <a:p>
          <a:endParaRPr lang="en-GB"/>
        </a:p>
      </dgm:t>
    </dgm:pt>
    <dgm:pt modelId="{75887C71-FCA8-4673-91AD-3247E82FF876}" type="pres">
      <dgm:prSet presAssocID="{C52E31B5-7F0D-4782-AECD-832C7EFCEA82}" presName="childShp" presStyleLbl="bgAccFollowNode1" presStyleIdx="3" presStyleCnt="8">
        <dgm:presLayoutVars>
          <dgm:bulletEnabled val="1"/>
        </dgm:presLayoutVars>
      </dgm:prSet>
      <dgm:spPr/>
      <dgm:t>
        <a:bodyPr/>
        <a:lstStyle/>
        <a:p>
          <a:endParaRPr lang="en-GB"/>
        </a:p>
      </dgm:t>
    </dgm:pt>
    <dgm:pt modelId="{2AAA9909-E357-4DF3-AE1D-A481D07EFD87}" type="pres">
      <dgm:prSet presAssocID="{60F49A89-89B2-4AA3-ABD1-56025809B3A4}" presName="spacing" presStyleCnt="0"/>
      <dgm:spPr/>
    </dgm:pt>
    <dgm:pt modelId="{F8CF036F-CB48-4E42-9965-3F04A1715208}" type="pres">
      <dgm:prSet presAssocID="{6DE6EB40-AF59-486E-814E-D31D58371B46}" presName="linNode" presStyleCnt="0"/>
      <dgm:spPr/>
    </dgm:pt>
    <dgm:pt modelId="{521B48B7-4F60-4AF9-864D-427FF79FF5C4}" type="pres">
      <dgm:prSet presAssocID="{6DE6EB40-AF59-486E-814E-D31D58371B46}" presName="parentShp" presStyleLbl="node1" presStyleIdx="4" presStyleCnt="8">
        <dgm:presLayoutVars>
          <dgm:bulletEnabled val="1"/>
        </dgm:presLayoutVars>
      </dgm:prSet>
      <dgm:spPr/>
      <dgm:t>
        <a:bodyPr/>
        <a:lstStyle/>
        <a:p>
          <a:endParaRPr lang="en-GB"/>
        </a:p>
      </dgm:t>
    </dgm:pt>
    <dgm:pt modelId="{F7D4A9AF-47E5-4BC9-8F9D-99E240547813}" type="pres">
      <dgm:prSet presAssocID="{6DE6EB40-AF59-486E-814E-D31D58371B46}" presName="childShp" presStyleLbl="bgAccFollowNode1" presStyleIdx="4" presStyleCnt="8">
        <dgm:presLayoutVars>
          <dgm:bulletEnabled val="1"/>
        </dgm:presLayoutVars>
      </dgm:prSet>
      <dgm:spPr/>
      <dgm:t>
        <a:bodyPr/>
        <a:lstStyle/>
        <a:p>
          <a:endParaRPr lang="en-GB"/>
        </a:p>
      </dgm:t>
    </dgm:pt>
    <dgm:pt modelId="{BF2E70C4-BD57-47CF-94D2-E453044584F8}" type="pres">
      <dgm:prSet presAssocID="{4CEFC6F7-60B2-4154-ABEB-45326616CEAE}" presName="spacing" presStyleCnt="0"/>
      <dgm:spPr/>
    </dgm:pt>
    <dgm:pt modelId="{1ABE112F-65FC-4539-843C-5DB7EFF77B01}" type="pres">
      <dgm:prSet presAssocID="{50A0A757-26C8-4A2B-95C0-4D68FC0F517B}" presName="linNode" presStyleCnt="0"/>
      <dgm:spPr/>
    </dgm:pt>
    <dgm:pt modelId="{2A497F19-7C7E-4FAA-BDD0-83C0EFFC831B}" type="pres">
      <dgm:prSet presAssocID="{50A0A757-26C8-4A2B-95C0-4D68FC0F517B}" presName="parentShp" presStyleLbl="node1" presStyleIdx="5" presStyleCnt="8">
        <dgm:presLayoutVars>
          <dgm:bulletEnabled val="1"/>
        </dgm:presLayoutVars>
      </dgm:prSet>
      <dgm:spPr/>
      <dgm:t>
        <a:bodyPr/>
        <a:lstStyle/>
        <a:p>
          <a:endParaRPr lang="en-GB"/>
        </a:p>
      </dgm:t>
    </dgm:pt>
    <dgm:pt modelId="{29DA0605-D293-49D6-9D8A-AE812EDF861A}" type="pres">
      <dgm:prSet presAssocID="{50A0A757-26C8-4A2B-95C0-4D68FC0F517B}" presName="childShp" presStyleLbl="bgAccFollowNode1" presStyleIdx="5" presStyleCnt="8">
        <dgm:presLayoutVars>
          <dgm:bulletEnabled val="1"/>
        </dgm:presLayoutVars>
      </dgm:prSet>
      <dgm:spPr/>
      <dgm:t>
        <a:bodyPr/>
        <a:lstStyle/>
        <a:p>
          <a:endParaRPr lang="en-GB"/>
        </a:p>
      </dgm:t>
    </dgm:pt>
    <dgm:pt modelId="{D4362DEB-1DD0-4289-8E42-76FB27815E58}" type="pres">
      <dgm:prSet presAssocID="{70728A58-6CE3-4AE6-82B0-3A034CA9F408}" presName="spacing" presStyleCnt="0"/>
      <dgm:spPr/>
    </dgm:pt>
    <dgm:pt modelId="{B4D79DA5-D75E-496C-8BB5-442AB4560BA3}" type="pres">
      <dgm:prSet presAssocID="{CEF68CFA-131D-4D4D-8362-D0AE98B4C759}" presName="linNode" presStyleCnt="0"/>
      <dgm:spPr/>
    </dgm:pt>
    <dgm:pt modelId="{002B2706-0E1F-4F09-92B9-F349EC30EDB4}" type="pres">
      <dgm:prSet presAssocID="{CEF68CFA-131D-4D4D-8362-D0AE98B4C759}" presName="parentShp" presStyleLbl="node1" presStyleIdx="6" presStyleCnt="8">
        <dgm:presLayoutVars>
          <dgm:bulletEnabled val="1"/>
        </dgm:presLayoutVars>
      </dgm:prSet>
      <dgm:spPr/>
      <dgm:t>
        <a:bodyPr/>
        <a:lstStyle/>
        <a:p>
          <a:endParaRPr lang="en-GB"/>
        </a:p>
      </dgm:t>
    </dgm:pt>
    <dgm:pt modelId="{038FAA4F-AC2E-4627-96CF-0FD7F88C7FA0}" type="pres">
      <dgm:prSet presAssocID="{CEF68CFA-131D-4D4D-8362-D0AE98B4C759}" presName="childShp" presStyleLbl="bgAccFollowNode1" presStyleIdx="6" presStyleCnt="8">
        <dgm:presLayoutVars>
          <dgm:bulletEnabled val="1"/>
        </dgm:presLayoutVars>
      </dgm:prSet>
      <dgm:spPr/>
      <dgm:t>
        <a:bodyPr/>
        <a:lstStyle/>
        <a:p>
          <a:endParaRPr lang="en-GB"/>
        </a:p>
      </dgm:t>
    </dgm:pt>
    <dgm:pt modelId="{DC487F53-8D02-4364-86D2-0708D67D0738}" type="pres">
      <dgm:prSet presAssocID="{8EA1F1E4-1C81-4F99-B31F-6E919957AC27}" presName="spacing" presStyleCnt="0"/>
      <dgm:spPr/>
    </dgm:pt>
    <dgm:pt modelId="{6099EDFE-2FC8-461B-BAA5-F9CE32F41DD4}" type="pres">
      <dgm:prSet presAssocID="{A4094DA2-60A9-47CF-8651-FC87ECD0175F}" presName="linNode" presStyleCnt="0"/>
      <dgm:spPr/>
    </dgm:pt>
    <dgm:pt modelId="{D877B325-9532-45FF-B371-CAE4C0B1B093}" type="pres">
      <dgm:prSet presAssocID="{A4094DA2-60A9-47CF-8651-FC87ECD0175F}" presName="parentShp" presStyleLbl="node1" presStyleIdx="7" presStyleCnt="8">
        <dgm:presLayoutVars>
          <dgm:bulletEnabled val="1"/>
        </dgm:presLayoutVars>
      </dgm:prSet>
      <dgm:spPr/>
      <dgm:t>
        <a:bodyPr/>
        <a:lstStyle/>
        <a:p>
          <a:endParaRPr lang="en-GB"/>
        </a:p>
      </dgm:t>
    </dgm:pt>
    <dgm:pt modelId="{F7A331A7-F854-4A49-8AF4-BBE9ECA64972}" type="pres">
      <dgm:prSet presAssocID="{A4094DA2-60A9-47CF-8651-FC87ECD0175F}" presName="childShp" presStyleLbl="bgAccFollowNode1" presStyleIdx="7" presStyleCnt="8">
        <dgm:presLayoutVars>
          <dgm:bulletEnabled val="1"/>
        </dgm:presLayoutVars>
      </dgm:prSet>
      <dgm:spPr/>
      <dgm:t>
        <a:bodyPr/>
        <a:lstStyle/>
        <a:p>
          <a:endParaRPr lang="en-GB"/>
        </a:p>
      </dgm:t>
    </dgm:pt>
  </dgm:ptLst>
  <dgm:cxnLst>
    <dgm:cxn modelId="{5A22D271-DF75-4BAA-BF4A-FB28D5B08F32}" srcId="{A4094DA2-60A9-47CF-8651-FC87ECD0175F}" destId="{7DBD8BD8-3A16-4D19-84BF-ECEDB2FB21AA}" srcOrd="0" destOrd="0" parTransId="{DD75BA49-C614-4394-893D-45D599DEECF5}" sibTransId="{0174C0B3-5D65-46F2-A701-57F402953820}"/>
    <dgm:cxn modelId="{DA332AE2-5050-460B-8531-692378FC96B1}" srcId="{C9AA2735-5CB9-450E-9A47-78DAF394958C}" destId="{9B66DD55-38F2-4FF8-BFAA-14911DB4B294}" srcOrd="2" destOrd="0" parTransId="{71C626D9-3AB4-48A2-917A-08382FB06DF0}" sibTransId="{DA5D1C5C-8DE2-435D-9792-E8A1E6D8A8F8}"/>
    <dgm:cxn modelId="{F717C352-574F-4893-87FD-00DE4D2FE551}" type="presOf" srcId="{21FD6CC1-5079-4290-B1F2-B67DB31A6E1E}" destId="{038FAA4F-AC2E-4627-96CF-0FD7F88C7FA0}" srcOrd="0" destOrd="2" presId="urn:microsoft.com/office/officeart/2005/8/layout/vList6"/>
    <dgm:cxn modelId="{12C6ECC1-F2F0-468C-A2CB-C29510E1DBC4}" type="presOf" srcId="{A6DD6949-E8F4-4E42-AC3B-0C6CB3577A04}" destId="{F7A331A7-F854-4A49-8AF4-BBE9ECA64972}" srcOrd="0" destOrd="2" presId="urn:microsoft.com/office/officeart/2005/8/layout/vList6"/>
    <dgm:cxn modelId="{1D52087B-7C87-46E1-B8C0-48440BB23CA1}" type="presOf" srcId="{695D963B-DDF1-4702-B0CD-8E8E3E2ACE80}" destId="{F7A331A7-F854-4A49-8AF4-BBE9ECA64972}" srcOrd="0" destOrd="3" presId="urn:microsoft.com/office/officeart/2005/8/layout/vList6"/>
    <dgm:cxn modelId="{5FB9FBAB-7B92-4592-B135-00415A1C4A71}" type="presOf" srcId="{9B66DD55-38F2-4FF8-BFAA-14911DB4B294}" destId="{8B499214-622F-42C3-B3ED-4214A210FA87}" srcOrd="0" destOrd="0" presId="urn:microsoft.com/office/officeart/2005/8/layout/vList6"/>
    <dgm:cxn modelId="{2C2F8CF0-C46A-4FBC-900A-0E4106365BC3}" srcId="{C52E31B5-7F0D-4782-AECD-832C7EFCEA82}" destId="{0BED4247-2A79-4A3F-8702-6258FD57D3D5}" srcOrd="0" destOrd="0" parTransId="{2D64C335-B9A3-4C30-A8F6-11EA3DE91A59}" sibTransId="{0F78910D-5DD3-4EAB-811F-BF850DBEB89A}"/>
    <dgm:cxn modelId="{51082C47-A3E5-4692-B2CA-4A5CCBF49236}" type="presOf" srcId="{C9AA2735-5CB9-450E-9A47-78DAF394958C}" destId="{81B38AE1-7FB0-4587-941E-4A95F78FDF26}" srcOrd="0" destOrd="0" presId="urn:microsoft.com/office/officeart/2005/8/layout/vList6"/>
    <dgm:cxn modelId="{B2BC44CC-C2F6-4A64-9CCA-84063B7F71C0}" type="presOf" srcId="{6DE6EB40-AF59-486E-814E-D31D58371B46}" destId="{521B48B7-4F60-4AF9-864D-427FF79FF5C4}" srcOrd="0" destOrd="0" presId="urn:microsoft.com/office/officeart/2005/8/layout/vList6"/>
    <dgm:cxn modelId="{7CAFA66C-2849-46AB-8E82-D28E7F591CBF}" srcId="{9C72851A-D1E0-4F12-B41B-1F58CFD71AA0}" destId="{A7E7C169-F0D9-4336-998C-CDCE8217E0DC}" srcOrd="0" destOrd="0" parTransId="{599D690D-3AB4-4302-986D-C55A271D50C1}" sibTransId="{3C101D70-1269-45A7-ACEA-2CC002594E27}"/>
    <dgm:cxn modelId="{5F3C1692-A6A2-4D50-BA11-B047522FBBEF}" srcId="{A4094DA2-60A9-47CF-8651-FC87ECD0175F}" destId="{A6DD6949-E8F4-4E42-AC3B-0C6CB3577A04}" srcOrd="2" destOrd="0" parTransId="{FC8F6BB6-241F-4883-AAEF-FC9781FEBE35}" sibTransId="{0F7DEA69-C36E-4790-84EA-5BF21861CCD9}"/>
    <dgm:cxn modelId="{4F323258-9585-479C-A743-82CBA0FDC5F8}" type="presOf" srcId="{C7FA4399-BD02-4A80-BC8F-3367E85560FF}" destId="{29DA0605-D293-49D6-9D8A-AE812EDF861A}" srcOrd="0" destOrd="1" presId="urn:microsoft.com/office/officeart/2005/8/layout/vList6"/>
    <dgm:cxn modelId="{E64F4C31-317B-474F-BA87-8452F725E52D}" srcId="{C9AA2735-5CB9-450E-9A47-78DAF394958C}" destId="{4C04E829-E107-4B78-BF00-908CB19C3013}" srcOrd="0" destOrd="0" parTransId="{1FACC929-E4B8-4E1C-B0C0-2907A171D0DF}" sibTransId="{EDF61603-BEF2-47F5-8B8B-90E7E80AF431}"/>
    <dgm:cxn modelId="{10FCD114-E923-4750-9105-3DF807BDD3FF}" srcId="{C9AA2735-5CB9-450E-9A47-78DAF394958C}" destId="{CEF68CFA-131D-4D4D-8362-D0AE98B4C759}" srcOrd="6" destOrd="0" parTransId="{DFFC73B2-BCCF-4FD8-8520-3C28FB12EA58}" sibTransId="{8EA1F1E4-1C81-4F99-B31F-6E919957AC27}"/>
    <dgm:cxn modelId="{870F1DE1-9194-410B-8153-5FF9418C87F5}" type="presOf" srcId="{A4094DA2-60A9-47CF-8651-FC87ECD0175F}" destId="{D877B325-9532-45FF-B371-CAE4C0B1B093}" srcOrd="0" destOrd="0" presId="urn:microsoft.com/office/officeart/2005/8/layout/vList6"/>
    <dgm:cxn modelId="{94402FCA-C787-45BF-9BEB-BF9468F9A5B9}" srcId="{9B66DD55-38F2-4FF8-BFAA-14911DB4B294}" destId="{70CB552E-B7C6-45E7-9968-787124969BBF}" srcOrd="0" destOrd="0" parTransId="{C104AF63-72C3-4D61-9829-08C2CC4F0D16}" sibTransId="{8AD86613-8B45-4783-A388-B26F222846E0}"/>
    <dgm:cxn modelId="{B153B9AC-0FA4-4034-9DAB-40D856A17A8F}" srcId="{C9AA2735-5CB9-450E-9A47-78DAF394958C}" destId="{A4094DA2-60A9-47CF-8651-FC87ECD0175F}" srcOrd="7" destOrd="0" parTransId="{B04F6215-C7CD-4295-8CD0-0C42F7851999}" sibTransId="{7894A432-51C4-4999-A701-41325CDDA762}"/>
    <dgm:cxn modelId="{F50007C7-6566-4069-8041-A00C3CCCF014}" srcId="{C9AA2735-5CB9-450E-9A47-78DAF394958C}" destId="{6DE6EB40-AF59-486E-814E-D31D58371B46}" srcOrd="4" destOrd="0" parTransId="{E8057930-091D-48E1-B741-E7EA96436C6A}" sibTransId="{4CEFC6F7-60B2-4154-ABEB-45326616CEAE}"/>
    <dgm:cxn modelId="{11894D3F-F47E-4C3F-BEEF-A1E66983AD54}" type="presOf" srcId="{FDE09C25-F00A-43E8-A12A-56BF1F770821}" destId="{F7A331A7-F854-4A49-8AF4-BBE9ECA64972}" srcOrd="0" destOrd="1" presId="urn:microsoft.com/office/officeart/2005/8/layout/vList6"/>
    <dgm:cxn modelId="{01BFACB2-FB4F-4D37-BF2C-928E6EF9F920}" srcId="{C9AA2735-5CB9-450E-9A47-78DAF394958C}" destId="{9C72851A-D1E0-4F12-B41B-1F58CFD71AA0}" srcOrd="1" destOrd="0" parTransId="{4F54499F-1D65-44DF-B956-B3EF05FEA5C2}" sibTransId="{6921EDB9-5FE7-49E1-A5A1-3D08851A3486}"/>
    <dgm:cxn modelId="{D80D5DBF-FF6E-4C61-80E8-62956F014439}" srcId="{9B66DD55-38F2-4FF8-BFAA-14911DB4B294}" destId="{D6B5603A-9647-4F31-814D-23B51AE9CC79}" srcOrd="1" destOrd="0" parTransId="{BF76E4CC-1BF3-4617-818F-5B7C357D7FA6}" sibTransId="{9500E87C-A1B4-47C3-9078-953A9485298F}"/>
    <dgm:cxn modelId="{DA9FAB98-CEB3-464D-827D-6CC9EE0E1C1A}" srcId="{CEF68CFA-131D-4D4D-8362-D0AE98B4C759}" destId="{BE308AC4-C624-4605-9754-098FCC36A3C0}" srcOrd="1" destOrd="0" parTransId="{670E86C5-A315-4B92-A512-579018676C4B}" sibTransId="{735BC8A7-CFCD-40EB-9099-BD7FD57B34AE}"/>
    <dgm:cxn modelId="{FDBB9B4E-68CA-41C1-A4EE-F6E4E382A338}" srcId="{A4094DA2-60A9-47CF-8651-FC87ECD0175F}" destId="{695D963B-DDF1-4702-B0CD-8E8E3E2ACE80}" srcOrd="3" destOrd="0" parTransId="{90AF1844-7C40-41A1-8B7C-6A929DCE314E}" sibTransId="{6F216B85-1FE0-4B53-975C-B50B960171E1}"/>
    <dgm:cxn modelId="{7C2F7EEC-D4C3-4A66-943F-A88957E7EFB8}" srcId="{CEF68CFA-131D-4D4D-8362-D0AE98B4C759}" destId="{714FB350-35C7-4989-AA46-0FA55D3466B1}" srcOrd="0" destOrd="0" parTransId="{AAEBF402-F584-431C-9866-F1A6C53BC799}" sibTransId="{021EA71C-C91D-474D-A8CE-95FC68016910}"/>
    <dgm:cxn modelId="{6390392F-E11E-48E2-B3E7-790A07486527}" srcId="{6DE6EB40-AF59-486E-814E-D31D58371B46}" destId="{0ACDAB91-4185-41E6-AF18-45426D4547D4}" srcOrd="0" destOrd="0" parTransId="{996E19FD-7388-4BCA-ACF3-255FFFC8916B}" sibTransId="{5B845603-517B-4FD6-99BA-09C20C2B5FF2}"/>
    <dgm:cxn modelId="{96314F04-FC74-4E32-884D-7E0558009ABF}" type="presOf" srcId="{0ACDAB91-4185-41E6-AF18-45426D4547D4}" destId="{F7D4A9AF-47E5-4BC9-8F9D-99E240547813}" srcOrd="0" destOrd="0" presId="urn:microsoft.com/office/officeart/2005/8/layout/vList6"/>
    <dgm:cxn modelId="{D37EAFC7-A859-4EF5-AB18-8E7B966F767A}" srcId="{C9AA2735-5CB9-450E-9A47-78DAF394958C}" destId="{50A0A757-26C8-4A2B-95C0-4D68FC0F517B}" srcOrd="5" destOrd="0" parTransId="{AC606AD8-40CD-40FD-A87D-4DA21430919C}" sibTransId="{70728A58-6CE3-4AE6-82B0-3A034CA9F408}"/>
    <dgm:cxn modelId="{379063E2-AB23-4CAD-928E-308AC71505EA}" type="presOf" srcId="{D6B5603A-9647-4F31-814D-23B51AE9CC79}" destId="{0EC5BB8C-F24A-4364-8F23-E46E6CCD0EF9}" srcOrd="0" destOrd="1" presId="urn:microsoft.com/office/officeart/2005/8/layout/vList6"/>
    <dgm:cxn modelId="{062C1D8F-9C10-4043-B2D1-193402CBA946}" type="presOf" srcId="{A7E7C169-F0D9-4336-998C-CDCE8217E0DC}" destId="{114CE3B1-2B58-4877-A8AB-8B7D59852A64}" srcOrd="0" destOrd="0" presId="urn:microsoft.com/office/officeart/2005/8/layout/vList6"/>
    <dgm:cxn modelId="{39C97ED7-52E6-435D-8CDC-B265AB9792FE}" srcId="{50A0A757-26C8-4A2B-95C0-4D68FC0F517B}" destId="{44637786-63D4-4C13-A8E2-97AF8B902A00}" srcOrd="0" destOrd="0" parTransId="{8D6831B4-00F5-467F-A789-937B8845260B}" sibTransId="{0723D723-F861-4037-8387-2DD2EC267004}"/>
    <dgm:cxn modelId="{BFC6A220-7F99-4AA7-B3C2-4D90A13ECB25}" type="presOf" srcId="{C52E31B5-7F0D-4782-AECD-832C7EFCEA82}" destId="{89E28595-58CD-4030-9A2A-C9B8F3042A0F}" srcOrd="0" destOrd="0" presId="urn:microsoft.com/office/officeart/2005/8/layout/vList6"/>
    <dgm:cxn modelId="{F9F9171E-51FB-43E6-B030-DE9782E67C11}" type="presOf" srcId="{44637786-63D4-4C13-A8E2-97AF8B902A00}" destId="{29DA0605-D293-49D6-9D8A-AE812EDF861A}" srcOrd="0" destOrd="0" presId="urn:microsoft.com/office/officeart/2005/8/layout/vList6"/>
    <dgm:cxn modelId="{C516AC3C-7AB0-48AD-9B1E-AF3005039EFB}" type="presOf" srcId="{9C72851A-D1E0-4F12-B41B-1F58CFD71AA0}" destId="{4AFD18BF-F6FD-4B89-B287-36FCF0946BA7}" srcOrd="0" destOrd="0" presId="urn:microsoft.com/office/officeart/2005/8/layout/vList6"/>
    <dgm:cxn modelId="{D3ABCCC4-F166-4FB5-84D4-65AFC961A2A9}" type="presOf" srcId="{70CB552E-B7C6-45E7-9968-787124969BBF}" destId="{0EC5BB8C-F24A-4364-8F23-E46E6CCD0EF9}" srcOrd="0" destOrd="0" presId="urn:microsoft.com/office/officeart/2005/8/layout/vList6"/>
    <dgm:cxn modelId="{AAD9ED96-7058-420E-9E44-65F46C883A5A}" type="presOf" srcId="{50A0A757-26C8-4A2B-95C0-4D68FC0F517B}" destId="{2A497F19-7C7E-4FAA-BDD0-83C0EFFC831B}" srcOrd="0" destOrd="0" presId="urn:microsoft.com/office/officeart/2005/8/layout/vList6"/>
    <dgm:cxn modelId="{745FAC98-4251-4080-9E68-F25587FE5605}" type="presOf" srcId="{7DBD8BD8-3A16-4D19-84BF-ECEDB2FB21AA}" destId="{F7A331A7-F854-4A49-8AF4-BBE9ECA64972}" srcOrd="0" destOrd="0" presId="urn:microsoft.com/office/officeart/2005/8/layout/vList6"/>
    <dgm:cxn modelId="{C794A87A-D997-4DFD-B2A5-E83364C63DCE}" type="presOf" srcId="{2777B19E-9B33-4B07-8DFB-A92D9F5D2A69}" destId="{5AEC5202-F98D-4748-B8B8-46CA29852813}" srcOrd="0" destOrd="0" presId="urn:microsoft.com/office/officeart/2005/8/layout/vList6"/>
    <dgm:cxn modelId="{B21A7FE9-4C97-47C5-B3A4-CD54629F48E7}" srcId="{CEF68CFA-131D-4D4D-8362-D0AE98B4C759}" destId="{21FD6CC1-5079-4290-B1F2-B67DB31A6E1E}" srcOrd="2" destOrd="0" parTransId="{14787566-0E73-4FC2-AA57-2FCC9E301167}" sibTransId="{0531A49C-6EC9-490D-B0BF-3DCAA6776229}"/>
    <dgm:cxn modelId="{0D385A69-FC9E-47CC-A16A-817692AF6605}" srcId="{50A0A757-26C8-4A2B-95C0-4D68FC0F517B}" destId="{C7FA4399-BD02-4A80-BC8F-3367E85560FF}" srcOrd="1" destOrd="0" parTransId="{A0992DF1-2AA7-413D-9E07-2BEAE0F78D4C}" sibTransId="{75A1E49B-9227-4806-A2D2-055AB7E2836F}"/>
    <dgm:cxn modelId="{6C72CE18-68CA-4712-8A4F-E4A65376E5A4}" srcId="{C9AA2735-5CB9-450E-9A47-78DAF394958C}" destId="{C52E31B5-7F0D-4782-AECD-832C7EFCEA82}" srcOrd="3" destOrd="0" parTransId="{0512184D-230D-4DCF-A665-87362AAA68EF}" sibTransId="{60F49A89-89B2-4AA3-ABD1-56025809B3A4}"/>
    <dgm:cxn modelId="{CBDDAEB9-2D6F-45E5-928E-1C7A79AB4F8B}" type="presOf" srcId="{4C04E829-E107-4B78-BF00-908CB19C3013}" destId="{7483E533-ABFD-4B50-AC16-88DDE627B8EA}" srcOrd="0" destOrd="0" presId="urn:microsoft.com/office/officeart/2005/8/layout/vList6"/>
    <dgm:cxn modelId="{E3A99F02-BF21-4DD2-9499-0C136D146686}" type="presOf" srcId="{714FB350-35C7-4989-AA46-0FA55D3466B1}" destId="{038FAA4F-AC2E-4627-96CF-0FD7F88C7FA0}" srcOrd="0" destOrd="0" presId="urn:microsoft.com/office/officeart/2005/8/layout/vList6"/>
    <dgm:cxn modelId="{59ADCE2A-2173-497E-B520-7A6A4DC07DAC}" srcId="{A4094DA2-60A9-47CF-8651-FC87ECD0175F}" destId="{FDE09C25-F00A-43E8-A12A-56BF1F770821}" srcOrd="1" destOrd="0" parTransId="{3426D34D-3BF9-4456-993A-78BAB118DF83}" sibTransId="{BD1A3DEF-5A10-4040-BC73-1857CA9FAFC9}"/>
    <dgm:cxn modelId="{60A853F0-0606-4EF8-9CE8-B3E534EBC5FA}" type="presOf" srcId="{0BED4247-2A79-4A3F-8702-6258FD57D3D5}" destId="{75887C71-FCA8-4673-91AD-3247E82FF876}" srcOrd="0" destOrd="0" presId="urn:microsoft.com/office/officeart/2005/8/layout/vList6"/>
    <dgm:cxn modelId="{3E0BEF23-2C77-44A8-B722-F822EDD53CC3}" srcId="{4C04E829-E107-4B78-BF00-908CB19C3013}" destId="{2777B19E-9B33-4B07-8DFB-A92D9F5D2A69}" srcOrd="0" destOrd="0" parTransId="{65819F8D-4AC5-4B6A-B99D-D1EE781BF6B8}" sibTransId="{5D7B4584-94CB-4AFB-B8F8-0C59C6FD47F9}"/>
    <dgm:cxn modelId="{90C9D247-D1EE-46E2-850D-D0A9F699ADD9}" type="presOf" srcId="{CEF68CFA-131D-4D4D-8362-D0AE98B4C759}" destId="{002B2706-0E1F-4F09-92B9-F349EC30EDB4}" srcOrd="0" destOrd="0" presId="urn:microsoft.com/office/officeart/2005/8/layout/vList6"/>
    <dgm:cxn modelId="{CF5C4004-23A7-4722-AA03-1788F0B3C4E5}" type="presOf" srcId="{BE308AC4-C624-4605-9754-098FCC36A3C0}" destId="{038FAA4F-AC2E-4627-96CF-0FD7F88C7FA0}" srcOrd="0" destOrd="1" presId="urn:microsoft.com/office/officeart/2005/8/layout/vList6"/>
    <dgm:cxn modelId="{AAAE95DA-DA0E-4323-B92A-1BACF5CA05C8}" type="presParOf" srcId="{81B38AE1-7FB0-4587-941E-4A95F78FDF26}" destId="{1F34E32F-008D-40A8-AF06-3364A7FF830B}" srcOrd="0" destOrd="0" presId="urn:microsoft.com/office/officeart/2005/8/layout/vList6"/>
    <dgm:cxn modelId="{A47FEC97-DF6B-40A0-A3A3-C1BC7666B34D}" type="presParOf" srcId="{1F34E32F-008D-40A8-AF06-3364A7FF830B}" destId="{7483E533-ABFD-4B50-AC16-88DDE627B8EA}" srcOrd="0" destOrd="0" presId="urn:microsoft.com/office/officeart/2005/8/layout/vList6"/>
    <dgm:cxn modelId="{B7AC51B1-2A83-4B12-9445-9AC556FC7C22}" type="presParOf" srcId="{1F34E32F-008D-40A8-AF06-3364A7FF830B}" destId="{5AEC5202-F98D-4748-B8B8-46CA29852813}" srcOrd="1" destOrd="0" presId="urn:microsoft.com/office/officeart/2005/8/layout/vList6"/>
    <dgm:cxn modelId="{70385BD5-0191-4249-8488-AB683889CDD8}" type="presParOf" srcId="{81B38AE1-7FB0-4587-941E-4A95F78FDF26}" destId="{F0ADF957-D69E-43C5-A85C-0DE780C32099}" srcOrd="1" destOrd="0" presId="urn:microsoft.com/office/officeart/2005/8/layout/vList6"/>
    <dgm:cxn modelId="{4CD6E342-66E0-4F4B-BE10-1E280E246C3D}" type="presParOf" srcId="{81B38AE1-7FB0-4587-941E-4A95F78FDF26}" destId="{66EA2FDA-BFCC-4C4A-A4AE-7953C7BBCCFA}" srcOrd="2" destOrd="0" presId="urn:microsoft.com/office/officeart/2005/8/layout/vList6"/>
    <dgm:cxn modelId="{DAC6DC9C-71C8-48D0-9FFE-92D86043F70E}" type="presParOf" srcId="{66EA2FDA-BFCC-4C4A-A4AE-7953C7BBCCFA}" destId="{4AFD18BF-F6FD-4B89-B287-36FCF0946BA7}" srcOrd="0" destOrd="0" presId="urn:microsoft.com/office/officeart/2005/8/layout/vList6"/>
    <dgm:cxn modelId="{EF97D829-BF5F-4233-9261-62D341160303}" type="presParOf" srcId="{66EA2FDA-BFCC-4C4A-A4AE-7953C7BBCCFA}" destId="{114CE3B1-2B58-4877-A8AB-8B7D59852A64}" srcOrd="1" destOrd="0" presId="urn:microsoft.com/office/officeart/2005/8/layout/vList6"/>
    <dgm:cxn modelId="{F6269ECA-C2DF-4715-BB71-15926103E058}" type="presParOf" srcId="{81B38AE1-7FB0-4587-941E-4A95F78FDF26}" destId="{D7C2324E-4B10-446D-8025-DFCBEE4FFDD0}" srcOrd="3" destOrd="0" presId="urn:microsoft.com/office/officeart/2005/8/layout/vList6"/>
    <dgm:cxn modelId="{BCF725B9-017D-481C-870B-4744ECB2BD96}" type="presParOf" srcId="{81B38AE1-7FB0-4587-941E-4A95F78FDF26}" destId="{E4AA2C7A-F4EC-465A-985C-CDBBE3938BBE}" srcOrd="4" destOrd="0" presId="urn:microsoft.com/office/officeart/2005/8/layout/vList6"/>
    <dgm:cxn modelId="{5BC7FC2D-EF76-4C99-9BB5-763750E2F8A4}" type="presParOf" srcId="{E4AA2C7A-F4EC-465A-985C-CDBBE3938BBE}" destId="{8B499214-622F-42C3-B3ED-4214A210FA87}" srcOrd="0" destOrd="0" presId="urn:microsoft.com/office/officeart/2005/8/layout/vList6"/>
    <dgm:cxn modelId="{355601E7-0EAC-4DBE-AC9A-42C67B4EB9CB}" type="presParOf" srcId="{E4AA2C7A-F4EC-465A-985C-CDBBE3938BBE}" destId="{0EC5BB8C-F24A-4364-8F23-E46E6CCD0EF9}" srcOrd="1" destOrd="0" presId="urn:microsoft.com/office/officeart/2005/8/layout/vList6"/>
    <dgm:cxn modelId="{2A8EC611-64FB-4D59-B52B-81021C0BEAE2}" type="presParOf" srcId="{81B38AE1-7FB0-4587-941E-4A95F78FDF26}" destId="{31BE14A5-4BC9-4A7F-9BFA-7939221529C5}" srcOrd="5" destOrd="0" presId="urn:microsoft.com/office/officeart/2005/8/layout/vList6"/>
    <dgm:cxn modelId="{470ED6A9-0AE8-4E55-84B4-3E96C30AEB02}" type="presParOf" srcId="{81B38AE1-7FB0-4587-941E-4A95F78FDF26}" destId="{188122CC-326E-45A8-8964-97949747A14B}" srcOrd="6" destOrd="0" presId="urn:microsoft.com/office/officeart/2005/8/layout/vList6"/>
    <dgm:cxn modelId="{FE8E7C54-ED2D-44BA-B8D4-C1E1ED7B9041}" type="presParOf" srcId="{188122CC-326E-45A8-8964-97949747A14B}" destId="{89E28595-58CD-4030-9A2A-C9B8F3042A0F}" srcOrd="0" destOrd="0" presId="urn:microsoft.com/office/officeart/2005/8/layout/vList6"/>
    <dgm:cxn modelId="{E2AF4BF5-346A-40CF-B1FA-33B481DD2C4F}" type="presParOf" srcId="{188122CC-326E-45A8-8964-97949747A14B}" destId="{75887C71-FCA8-4673-91AD-3247E82FF876}" srcOrd="1" destOrd="0" presId="urn:microsoft.com/office/officeart/2005/8/layout/vList6"/>
    <dgm:cxn modelId="{21A07212-1348-4732-B285-D704933D348D}" type="presParOf" srcId="{81B38AE1-7FB0-4587-941E-4A95F78FDF26}" destId="{2AAA9909-E357-4DF3-AE1D-A481D07EFD87}" srcOrd="7" destOrd="0" presId="urn:microsoft.com/office/officeart/2005/8/layout/vList6"/>
    <dgm:cxn modelId="{6795CE57-2AE8-4AB5-9639-066AC07F64C8}" type="presParOf" srcId="{81B38AE1-7FB0-4587-941E-4A95F78FDF26}" destId="{F8CF036F-CB48-4E42-9965-3F04A1715208}" srcOrd="8" destOrd="0" presId="urn:microsoft.com/office/officeart/2005/8/layout/vList6"/>
    <dgm:cxn modelId="{480E6042-0CE2-4515-A598-704A89836F5A}" type="presParOf" srcId="{F8CF036F-CB48-4E42-9965-3F04A1715208}" destId="{521B48B7-4F60-4AF9-864D-427FF79FF5C4}" srcOrd="0" destOrd="0" presId="urn:microsoft.com/office/officeart/2005/8/layout/vList6"/>
    <dgm:cxn modelId="{8697808D-DBB7-43F8-A373-920C02D8A3C2}" type="presParOf" srcId="{F8CF036F-CB48-4E42-9965-3F04A1715208}" destId="{F7D4A9AF-47E5-4BC9-8F9D-99E240547813}" srcOrd="1" destOrd="0" presId="urn:microsoft.com/office/officeart/2005/8/layout/vList6"/>
    <dgm:cxn modelId="{032F4DB0-0BAD-423D-826C-633B0C15939E}" type="presParOf" srcId="{81B38AE1-7FB0-4587-941E-4A95F78FDF26}" destId="{BF2E70C4-BD57-47CF-94D2-E453044584F8}" srcOrd="9" destOrd="0" presId="urn:microsoft.com/office/officeart/2005/8/layout/vList6"/>
    <dgm:cxn modelId="{CEB01954-516E-4045-A0ED-C5B627ED23E1}" type="presParOf" srcId="{81B38AE1-7FB0-4587-941E-4A95F78FDF26}" destId="{1ABE112F-65FC-4539-843C-5DB7EFF77B01}" srcOrd="10" destOrd="0" presId="urn:microsoft.com/office/officeart/2005/8/layout/vList6"/>
    <dgm:cxn modelId="{F08EE633-150D-4C8B-91D3-7CE35A3F4FEC}" type="presParOf" srcId="{1ABE112F-65FC-4539-843C-5DB7EFF77B01}" destId="{2A497F19-7C7E-4FAA-BDD0-83C0EFFC831B}" srcOrd="0" destOrd="0" presId="urn:microsoft.com/office/officeart/2005/8/layout/vList6"/>
    <dgm:cxn modelId="{08A10615-D2B7-44DB-8535-06740756E7EA}" type="presParOf" srcId="{1ABE112F-65FC-4539-843C-5DB7EFF77B01}" destId="{29DA0605-D293-49D6-9D8A-AE812EDF861A}" srcOrd="1" destOrd="0" presId="urn:microsoft.com/office/officeart/2005/8/layout/vList6"/>
    <dgm:cxn modelId="{E25E21FD-AC23-4CFA-8CAF-8FD6D45EACBE}" type="presParOf" srcId="{81B38AE1-7FB0-4587-941E-4A95F78FDF26}" destId="{D4362DEB-1DD0-4289-8E42-76FB27815E58}" srcOrd="11" destOrd="0" presId="urn:microsoft.com/office/officeart/2005/8/layout/vList6"/>
    <dgm:cxn modelId="{0A4C4B04-CE84-4391-87E3-31242FB8A920}" type="presParOf" srcId="{81B38AE1-7FB0-4587-941E-4A95F78FDF26}" destId="{B4D79DA5-D75E-496C-8BB5-442AB4560BA3}" srcOrd="12" destOrd="0" presId="urn:microsoft.com/office/officeart/2005/8/layout/vList6"/>
    <dgm:cxn modelId="{84282BB3-A922-4897-ADA2-7BCD703A96DD}" type="presParOf" srcId="{B4D79DA5-D75E-496C-8BB5-442AB4560BA3}" destId="{002B2706-0E1F-4F09-92B9-F349EC30EDB4}" srcOrd="0" destOrd="0" presId="urn:microsoft.com/office/officeart/2005/8/layout/vList6"/>
    <dgm:cxn modelId="{0D9D2BC6-D82F-43EF-A959-291D7EF61B33}" type="presParOf" srcId="{B4D79DA5-D75E-496C-8BB5-442AB4560BA3}" destId="{038FAA4F-AC2E-4627-96CF-0FD7F88C7FA0}" srcOrd="1" destOrd="0" presId="urn:microsoft.com/office/officeart/2005/8/layout/vList6"/>
    <dgm:cxn modelId="{4E785D68-3C91-4EC1-939B-E1FCD9403C42}" type="presParOf" srcId="{81B38AE1-7FB0-4587-941E-4A95F78FDF26}" destId="{DC487F53-8D02-4364-86D2-0708D67D0738}" srcOrd="13" destOrd="0" presId="urn:microsoft.com/office/officeart/2005/8/layout/vList6"/>
    <dgm:cxn modelId="{B441948D-E42C-4FB6-8811-D2FE286DB72B}" type="presParOf" srcId="{81B38AE1-7FB0-4587-941E-4A95F78FDF26}" destId="{6099EDFE-2FC8-461B-BAA5-F9CE32F41DD4}" srcOrd="14" destOrd="0" presId="urn:microsoft.com/office/officeart/2005/8/layout/vList6"/>
    <dgm:cxn modelId="{7884A4D3-BDA2-444E-8B03-20577260F886}" type="presParOf" srcId="{6099EDFE-2FC8-461B-BAA5-F9CE32F41DD4}" destId="{D877B325-9532-45FF-B371-CAE4C0B1B093}" srcOrd="0" destOrd="0" presId="urn:microsoft.com/office/officeart/2005/8/layout/vList6"/>
    <dgm:cxn modelId="{750E66BF-0A86-4653-A0E7-FD9642327E6D}" type="presParOf" srcId="{6099EDFE-2FC8-461B-BAA5-F9CE32F41DD4}" destId="{F7A331A7-F854-4A49-8AF4-BBE9ECA64972}"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B03CC74-A920-4E9F-ACE3-2DC799EBFA79}" type="doc">
      <dgm:prSet loTypeId="urn:microsoft.com/office/officeart/2005/8/layout/hList7" loCatId="list" qsTypeId="urn:microsoft.com/office/officeart/2005/8/quickstyle/simple1" qsCatId="simple" csTypeId="urn:microsoft.com/office/officeart/2005/8/colors/colorful4" csCatId="colorful" phldr="1"/>
      <dgm:spPr/>
      <dgm:t>
        <a:bodyPr/>
        <a:lstStyle/>
        <a:p>
          <a:endParaRPr lang="en-GB"/>
        </a:p>
      </dgm:t>
    </dgm:pt>
    <dgm:pt modelId="{CEE75BD7-33F3-4AFA-96B3-43EE2D1E0B05}">
      <dgm:prSet custT="1"/>
      <dgm:spPr/>
      <dgm:t>
        <a:bodyPr/>
        <a:lstStyle/>
        <a:p>
          <a:pPr algn="ctr" defTabSz="711200" rtl="0">
            <a:lnSpc>
              <a:spcPct val="90000"/>
            </a:lnSpc>
            <a:spcBef>
              <a:spcPct val="0"/>
            </a:spcBef>
            <a:spcAft>
              <a:spcPct val="35000"/>
            </a:spcAft>
          </a:pPr>
          <a:r>
            <a:rPr lang="en-GB" sz="1800" b="1" dirty="0" smtClean="0"/>
            <a:t>Investigator led programmes- open call</a:t>
          </a:r>
          <a:endParaRPr lang="en-GB" sz="1800" b="1" dirty="0"/>
        </a:p>
      </dgm:t>
    </dgm:pt>
    <dgm:pt modelId="{D0083BAE-90B9-4ABC-A009-44140F305015}" type="parTrans" cxnId="{6D1D59AD-1A4F-42E6-B06D-914CB6DFCBEC}">
      <dgm:prSet/>
      <dgm:spPr/>
      <dgm:t>
        <a:bodyPr/>
        <a:lstStyle/>
        <a:p>
          <a:endParaRPr lang="en-GB"/>
        </a:p>
      </dgm:t>
    </dgm:pt>
    <dgm:pt modelId="{8CB6589E-6218-492F-A568-AC844F2EEF42}" type="sibTrans" cxnId="{6D1D59AD-1A4F-42E6-B06D-914CB6DFCBEC}">
      <dgm:prSet/>
      <dgm:spPr/>
      <dgm:t>
        <a:bodyPr/>
        <a:lstStyle/>
        <a:p>
          <a:endParaRPr lang="en-GB"/>
        </a:p>
      </dgm:t>
    </dgm:pt>
    <dgm:pt modelId="{5B59E853-291E-4C1F-98C7-BB8AB5F971D1}">
      <dgm:prSet custT="1"/>
      <dgm:spPr/>
      <dgm:t>
        <a:bodyPr/>
        <a:lstStyle/>
        <a:p>
          <a:pPr marL="0" marR="0" indent="0" algn="l" defTabSz="914400" rtl="0" eaLnBrk="1" fontAlgn="auto" latinLnBrk="0" hangingPunct="1">
            <a:lnSpc>
              <a:spcPct val="100000"/>
            </a:lnSpc>
            <a:spcBef>
              <a:spcPts val="600"/>
            </a:spcBef>
            <a:spcAft>
              <a:spcPts val="600"/>
            </a:spcAft>
            <a:buClrTx/>
            <a:buSzTx/>
            <a:buFontTx/>
            <a:buNone/>
            <a:tabLst/>
            <a:defRPr/>
          </a:pPr>
          <a:r>
            <a:rPr lang="en-GB" sz="1400" b="1" dirty="0" smtClean="0"/>
            <a:t>Multidisciplinary panel membership to assess common features of high quality Healthcare Technologies research</a:t>
          </a:r>
          <a:r>
            <a:rPr lang="en-GB" sz="1300" b="1" dirty="0" smtClean="0"/>
            <a:t>.</a:t>
          </a:r>
        </a:p>
        <a:p>
          <a:pPr marL="114300" indent="0" algn="l" defTabSz="533400" rtl="0">
            <a:lnSpc>
              <a:spcPct val="90000"/>
            </a:lnSpc>
            <a:spcBef>
              <a:spcPct val="0"/>
            </a:spcBef>
            <a:spcAft>
              <a:spcPct val="15000"/>
            </a:spcAft>
            <a:buNone/>
          </a:pPr>
          <a:endParaRPr lang="en-GB" sz="1300" b="1" dirty="0"/>
        </a:p>
      </dgm:t>
    </dgm:pt>
    <dgm:pt modelId="{EDAF4A1A-5800-4D1D-89CF-6C97D22E4B9F}" type="parTrans" cxnId="{E6DDAD40-6DC6-4588-B8BF-8E084C961525}">
      <dgm:prSet/>
      <dgm:spPr/>
      <dgm:t>
        <a:bodyPr/>
        <a:lstStyle/>
        <a:p>
          <a:endParaRPr lang="en-GB"/>
        </a:p>
      </dgm:t>
    </dgm:pt>
    <dgm:pt modelId="{F5CDB1AB-3F15-4714-B002-AAE35C77D699}" type="sibTrans" cxnId="{E6DDAD40-6DC6-4588-B8BF-8E084C961525}">
      <dgm:prSet/>
      <dgm:spPr/>
      <dgm:t>
        <a:bodyPr/>
        <a:lstStyle/>
        <a:p>
          <a:endParaRPr lang="en-GB"/>
        </a:p>
      </dgm:t>
    </dgm:pt>
    <dgm:pt modelId="{AC715FFE-9CA5-4FD3-9D72-97C15A950260}">
      <dgm:prSet custT="1"/>
      <dgm:spPr/>
      <dgm:t>
        <a:bodyPr/>
        <a:lstStyle/>
        <a:p>
          <a:pPr algn="ctr" rtl="0"/>
          <a:r>
            <a:rPr lang="en-GB" sz="2000" b="1" dirty="0" smtClean="0"/>
            <a:t>Increase your chances of success by:</a:t>
          </a:r>
          <a:endParaRPr lang="en-GB" sz="2000" b="1" dirty="0"/>
        </a:p>
      </dgm:t>
    </dgm:pt>
    <dgm:pt modelId="{011CB95F-B3AF-4A14-A848-9E5ECADAB4E6}" type="parTrans" cxnId="{C359096E-1732-45DB-9CC1-462C18B3E167}">
      <dgm:prSet/>
      <dgm:spPr/>
      <dgm:t>
        <a:bodyPr/>
        <a:lstStyle/>
        <a:p>
          <a:endParaRPr lang="en-GB"/>
        </a:p>
      </dgm:t>
    </dgm:pt>
    <dgm:pt modelId="{EF389CD7-7BCE-4C51-B923-A47A5FD3CB3E}" type="sibTrans" cxnId="{C359096E-1732-45DB-9CC1-462C18B3E167}">
      <dgm:prSet/>
      <dgm:spPr/>
      <dgm:t>
        <a:bodyPr/>
        <a:lstStyle/>
        <a:p>
          <a:endParaRPr lang="en-GB"/>
        </a:p>
      </dgm:t>
    </dgm:pt>
    <dgm:pt modelId="{A8B86463-2F91-4B2B-896B-69F554BAE420}">
      <dgm:prSet custT="1"/>
      <dgm:spPr/>
      <dgm:t>
        <a:bodyPr/>
        <a:lstStyle/>
        <a:p>
          <a:pPr algn="l" rtl="0"/>
          <a:r>
            <a:rPr lang="en-GB" sz="1200" b="1" dirty="0" smtClean="0"/>
            <a:t>Demonstrate alignment to HT strategy/Healthy Nation in National Importance </a:t>
          </a:r>
          <a:endParaRPr lang="en-GB" sz="1200" b="1" dirty="0"/>
        </a:p>
      </dgm:t>
    </dgm:pt>
    <dgm:pt modelId="{53E06A28-AF90-4439-A094-8A874F428B29}" type="parTrans" cxnId="{4458DFE4-5032-4E64-90E8-58008D93530C}">
      <dgm:prSet/>
      <dgm:spPr/>
      <dgm:t>
        <a:bodyPr/>
        <a:lstStyle/>
        <a:p>
          <a:endParaRPr lang="en-GB"/>
        </a:p>
      </dgm:t>
    </dgm:pt>
    <dgm:pt modelId="{CC7B6C3E-FF07-45E6-8179-16082157F1D9}" type="sibTrans" cxnId="{4458DFE4-5032-4E64-90E8-58008D93530C}">
      <dgm:prSet/>
      <dgm:spPr/>
      <dgm:t>
        <a:bodyPr/>
        <a:lstStyle/>
        <a:p>
          <a:endParaRPr lang="en-GB"/>
        </a:p>
      </dgm:t>
    </dgm:pt>
    <dgm:pt modelId="{D17597B9-650E-4321-BD78-98F927FC1DD8}">
      <dgm:prSet custT="1"/>
      <dgm:spPr/>
      <dgm:t>
        <a:bodyPr/>
        <a:lstStyle/>
        <a:p>
          <a:pPr algn="l" rtl="0"/>
          <a:r>
            <a:rPr lang="en-GB" sz="1200" b="1" dirty="0" smtClean="0"/>
            <a:t>Reflect research area strategies in National Importance </a:t>
          </a:r>
          <a:endParaRPr lang="en-GB" sz="1200" b="1" dirty="0"/>
        </a:p>
      </dgm:t>
    </dgm:pt>
    <dgm:pt modelId="{1FF92E78-977B-496B-9E41-29842A1E3E90}" type="parTrans" cxnId="{421285B8-06BB-4DAF-B3A9-B0F22247DC6A}">
      <dgm:prSet/>
      <dgm:spPr/>
      <dgm:t>
        <a:bodyPr/>
        <a:lstStyle/>
        <a:p>
          <a:endParaRPr lang="en-GB"/>
        </a:p>
      </dgm:t>
    </dgm:pt>
    <dgm:pt modelId="{2E1F793E-1765-482A-AAA3-1E5A71370371}" type="sibTrans" cxnId="{421285B8-06BB-4DAF-B3A9-B0F22247DC6A}">
      <dgm:prSet/>
      <dgm:spPr/>
      <dgm:t>
        <a:bodyPr/>
        <a:lstStyle/>
        <a:p>
          <a:endParaRPr lang="en-GB"/>
        </a:p>
      </dgm:t>
    </dgm:pt>
    <dgm:pt modelId="{C4234E1A-D99A-4ACE-8A11-7FC05234C6E9}">
      <dgm:prSet custT="1"/>
      <dgm:spPr/>
      <dgm:t>
        <a:bodyPr/>
        <a:lstStyle/>
        <a:p>
          <a:pPr algn="l" rtl="0"/>
          <a:r>
            <a:rPr lang="en-GB" sz="1600" b="1" dirty="0" smtClean="0"/>
            <a:t>Bespoke specific activities in Pathway to Impact</a:t>
          </a:r>
          <a:endParaRPr lang="en-GB" sz="1600" b="1" dirty="0"/>
        </a:p>
      </dgm:t>
    </dgm:pt>
    <dgm:pt modelId="{B4BEEFA4-6209-4618-86E9-C670C8ED6E35}" type="parTrans" cxnId="{44F4A4D3-70C6-4BFC-A0AC-87BD7477DEE0}">
      <dgm:prSet/>
      <dgm:spPr/>
      <dgm:t>
        <a:bodyPr/>
        <a:lstStyle/>
        <a:p>
          <a:endParaRPr lang="en-GB"/>
        </a:p>
      </dgm:t>
    </dgm:pt>
    <dgm:pt modelId="{DF42E119-4572-4C3C-91F6-DEE7E1592AB4}" type="sibTrans" cxnId="{44F4A4D3-70C6-4BFC-A0AC-87BD7477DEE0}">
      <dgm:prSet/>
      <dgm:spPr/>
      <dgm:t>
        <a:bodyPr/>
        <a:lstStyle/>
        <a:p>
          <a:endParaRPr lang="en-GB"/>
        </a:p>
      </dgm:t>
    </dgm:pt>
    <dgm:pt modelId="{467B7EE0-736E-4F7B-9736-E1A1D0F7FF2E}">
      <dgm:prSet custT="1"/>
      <dgm:spPr/>
      <dgm:t>
        <a:bodyPr/>
        <a:lstStyle/>
        <a:p>
          <a:pPr algn="l" rtl="0"/>
          <a:r>
            <a:rPr lang="en-GB" sz="1600" b="1" dirty="0" smtClean="0"/>
            <a:t>Resource appropriately</a:t>
          </a:r>
          <a:endParaRPr lang="en-GB" sz="1600" b="1" dirty="0"/>
        </a:p>
      </dgm:t>
    </dgm:pt>
    <dgm:pt modelId="{B931CFAA-33CE-488E-B2CA-463CEF164D30}" type="parTrans" cxnId="{8E6723A3-446C-4E7A-BBED-0EEDC5021515}">
      <dgm:prSet/>
      <dgm:spPr/>
      <dgm:t>
        <a:bodyPr/>
        <a:lstStyle/>
        <a:p>
          <a:endParaRPr lang="en-GB"/>
        </a:p>
      </dgm:t>
    </dgm:pt>
    <dgm:pt modelId="{2D4E8B54-B80F-4EF0-933B-E75BBF1E7F33}" type="sibTrans" cxnId="{8E6723A3-446C-4E7A-BBED-0EEDC5021515}">
      <dgm:prSet/>
      <dgm:spPr/>
      <dgm:t>
        <a:bodyPr/>
        <a:lstStyle/>
        <a:p>
          <a:endParaRPr lang="en-GB"/>
        </a:p>
      </dgm:t>
    </dgm:pt>
    <dgm:pt modelId="{7A8F6B01-A693-4D1C-A68B-7EBF452F2279}">
      <dgm:prSet custT="1"/>
      <dgm:spPr/>
      <dgm:t>
        <a:bodyPr/>
        <a:lstStyle/>
        <a:p>
          <a:pPr algn="l" rtl="0"/>
          <a:r>
            <a:rPr lang="en-GB" sz="1200" b="1" dirty="0" smtClean="0"/>
            <a:t>Having the right collaborations in place </a:t>
          </a:r>
          <a:endParaRPr lang="en-GB" sz="1200" b="1" dirty="0"/>
        </a:p>
      </dgm:t>
    </dgm:pt>
    <dgm:pt modelId="{8450D159-3E8D-4895-9117-4EF0484B914E}" type="parTrans" cxnId="{731C6A05-117D-40CE-A7A2-97EAF652DF63}">
      <dgm:prSet/>
      <dgm:spPr/>
    </dgm:pt>
    <dgm:pt modelId="{FFAD24F9-E776-4050-81A0-EF5E87821FEF}" type="sibTrans" cxnId="{731C6A05-117D-40CE-A7A2-97EAF652DF63}">
      <dgm:prSet/>
      <dgm:spPr/>
    </dgm:pt>
    <dgm:pt modelId="{956A5FD3-83B7-4ADE-B530-53E735A97A7C}">
      <dgm:prSet custT="1"/>
      <dgm:spPr/>
      <dgm:t>
        <a:bodyPr/>
        <a:lstStyle/>
        <a:p>
          <a:pPr algn="l" rtl="0"/>
          <a:r>
            <a:rPr lang="en-GB" sz="1600" b="1" dirty="0" smtClean="0"/>
            <a:t>Use the impact and translation toolkit.</a:t>
          </a:r>
          <a:endParaRPr lang="en-GB" sz="1600" b="1" dirty="0"/>
        </a:p>
      </dgm:t>
    </dgm:pt>
    <dgm:pt modelId="{09A915A2-AA27-4C76-BEA7-2F718A963294}" type="parTrans" cxnId="{626B96F5-5676-47A3-9E90-DD22359A6713}">
      <dgm:prSet/>
      <dgm:spPr/>
    </dgm:pt>
    <dgm:pt modelId="{B54B4102-DC2B-4B31-9052-5EE6EBA3C364}" type="sibTrans" cxnId="{626B96F5-5676-47A3-9E90-DD22359A6713}">
      <dgm:prSet/>
      <dgm:spPr/>
    </dgm:pt>
    <dgm:pt modelId="{B732E80F-797E-4E71-9D50-D64147E71B66}">
      <dgm:prSet custT="1"/>
      <dgm:spPr/>
      <dgm:t>
        <a:bodyPr/>
        <a:lstStyle/>
        <a:p>
          <a:pPr marL="0" indent="0" algn="l" defTabSz="711200" rtl="0">
            <a:lnSpc>
              <a:spcPct val="90000"/>
            </a:lnSpc>
            <a:spcBef>
              <a:spcPts val="600"/>
            </a:spcBef>
            <a:spcAft>
              <a:spcPts val="600"/>
            </a:spcAft>
          </a:pPr>
          <a:r>
            <a:rPr lang="en-GB" sz="1600" b="1" dirty="0" smtClean="0"/>
            <a:t>Standard proposals, First Grants, </a:t>
          </a:r>
          <a:r>
            <a:rPr lang="en-GB" sz="1600" b="1" dirty="0" err="1" smtClean="0"/>
            <a:t>NetworksPlus</a:t>
          </a:r>
          <a:r>
            <a:rPr lang="en-GB" sz="1600" b="1" dirty="0" smtClean="0"/>
            <a:t>, Discipline hopping, Bridging the Gaps</a:t>
          </a:r>
          <a:endParaRPr lang="en-GB" sz="1600" b="1" dirty="0"/>
        </a:p>
      </dgm:t>
    </dgm:pt>
    <dgm:pt modelId="{77415C47-2478-4418-BFC3-A828D3794AC4}" type="sibTrans" cxnId="{30FE5805-5373-44F2-9CFB-65F405D7B26D}">
      <dgm:prSet/>
      <dgm:spPr/>
    </dgm:pt>
    <dgm:pt modelId="{9F4D13D2-E348-406B-98EB-FCB1CA3DD04A}" type="parTrans" cxnId="{30FE5805-5373-44F2-9CFB-65F405D7B26D}">
      <dgm:prSet/>
      <dgm:spPr/>
    </dgm:pt>
    <dgm:pt modelId="{1D6A483A-D9CB-42C6-82FE-64C03051A11A}" type="pres">
      <dgm:prSet presAssocID="{0B03CC74-A920-4E9F-ACE3-2DC799EBFA79}" presName="Name0" presStyleCnt="0">
        <dgm:presLayoutVars>
          <dgm:dir/>
          <dgm:resizeHandles val="exact"/>
        </dgm:presLayoutVars>
      </dgm:prSet>
      <dgm:spPr/>
      <dgm:t>
        <a:bodyPr/>
        <a:lstStyle/>
        <a:p>
          <a:endParaRPr lang="en-GB"/>
        </a:p>
      </dgm:t>
    </dgm:pt>
    <dgm:pt modelId="{CA93A6CD-EB28-4DCE-83C1-68E6BD4FCB5F}" type="pres">
      <dgm:prSet presAssocID="{0B03CC74-A920-4E9F-ACE3-2DC799EBFA79}" presName="fgShape" presStyleLbl="fgShp" presStyleIdx="0" presStyleCnt="1" custScaleY="39906" custLinFactNeighborX="84" custLinFactNeighborY="28169"/>
      <dgm:spPr/>
    </dgm:pt>
    <dgm:pt modelId="{24D4F0EC-0EEB-4A54-BDBF-A516E02C6F1B}" type="pres">
      <dgm:prSet presAssocID="{0B03CC74-A920-4E9F-ACE3-2DC799EBFA79}" presName="linComp" presStyleCnt="0"/>
      <dgm:spPr/>
    </dgm:pt>
    <dgm:pt modelId="{088F0033-5493-41DD-B249-0DF1D6F5A8E8}" type="pres">
      <dgm:prSet presAssocID="{CEE75BD7-33F3-4AFA-96B3-43EE2D1E0B05}" presName="compNode" presStyleCnt="0"/>
      <dgm:spPr/>
    </dgm:pt>
    <dgm:pt modelId="{65DAA9D4-4636-430E-B079-8BCD6364AB0F}" type="pres">
      <dgm:prSet presAssocID="{CEE75BD7-33F3-4AFA-96B3-43EE2D1E0B05}" presName="bkgdShape" presStyleLbl="node1" presStyleIdx="0" presStyleCnt="2" custLinFactNeighborX="-2134" custLinFactNeighborY="-1408"/>
      <dgm:spPr/>
      <dgm:t>
        <a:bodyPr/>
        <a:lstStyle/>
        <a:p>
          <a:endParaRPr lang="en-GB"/>
        </a:p>
      </dgm:t>
    </dgm:pt>
    <dgm:pt modelId="{EA34232A-6721-45C8-9E37-D2844D061879}" type="pres">
      <dgm:prSet presAssocID="{CEE75BD7-33F3-4AFA-96B3-43EE2D1E0B05}" presName="nodeTx" presStyleLbl="node1" presStyleIdx="0" presStyleCnt="2">
        <dgm:presLayoutVars>
          <dgm:bulletEnabled val="1"/>
        </dgm:presLayoutVars>
      </dgm:prSet>
      <dgm:spPr/>
      <dgm:t>
        <a:bodyPr/>
        <a:lstStyle/>
        <a:p>
          <a:endParaRPr lang="en-GB"/>
        </a:p>
      </dgm:t>
    </dgm:pt>
    <dgm:pt modelId="{54C4CBBF-27E5-48A6-8BFA-351D8FD99AD0}" type="pres">
      <dgm:prSet presAssocID="{CEE75BD7-33F3-4AFA-96B3-43EE2D1E0B05}" presName="invisiNode" presStyleLbl="node1" presStyleIdx="0" presStyleCnt="2"/>
      <dgm:spPr/>
    </dgm:pt>
    <dgm:pt modelId="{DCCC3A53-931C-45B0-9ED5-DF8B623013D3}" type="pres">
      <dgm:prSet presAssocID="{CEE75BD7-33F3-4AFA-96B3-43EE2D1E0B05}" presName="imagNode" presStyleLbl="fgImgPlace1" presStyleIdx="0" presStyleCnt="2"/>
      <dgm:spPr>
        <a:blipFill dpi="0" rotWithShape="1">
          <a:blip xmlns:r="http://schemas.openxmlformats.org/officeDocument/2006/relationships" r:embed="rId1"/>
          <a:srcRect/>
          <a:stretch>
            <a:fillRect l="-30000" r="-30000"/>
          </a:stretch>
        </a:blipFill>
      </dgm:spPr>
    </dgm:pt>
    <dgm:pt modelId="{A2C7929D-89EF-492E-B6D7-3968D49AEB9A}" type="pres">
      <dgm:prSet presAssocID="{8CB6589E-6218-492F-A568-AC844F2EEF42}" presName="sibTrans" presStyleLbl="sibTrans2D1" presStyleIdx="0" presStyleCnt="0"/>
      <dgm:spPr/>
      <dgm:t>
        <a:bodyPr/>
        <a:lstStyle/>
        <a:p>
          <a:endParaRPr lang="en-GB"/>
        </a:p>
      </dgm:t>
    </dgm:pt>
    <dgm:pt modelId="{EFFD97D3-1BEB-47A4-BCF7-ED5C89C4E6F9}" type="pres">
      <dgm:prSet presAssocID="{AC715FFE-9CA5-4FD3-9D72-97C15A950260}" presName="compNode" presStyleCnt="0"/>
      <dgm:spPr/>
    </dgm:pt>
    <dgm:pt modelId="{DC36DBF6-15FB-4D78-89A7-DD607CB7574E}" type="pres">
      <dgm:prSet presAssocID="{AC715FFE-9CA5-4FD3-9D72-97C15A950260}" presName="bkgdShape" presStyleLbl="node1" presStyleIdx="1" presStyleCnt="2"/>
      <dgm:spPr/>
      <dgm:t>
        <a:bodyPr/>
        <a:lstStyle/>
        <a:p>
          <a:endParaRPr lang="en-GB"/>
        </a:p>
      </dgm:t>
    </dgm:pt>
    <dgm:pt modelId="{E6AB79DB-57F0-426B-87CB-E42BF6E1D2FA}" type="pres">
      <dgm:prSet presAssocID="{AC715FFE-9CA5-4FD3-9D72-97C15A950260}" presName="nodeTx" presStyleLbl="node1" presStyleIdx="1" presStyleCnt="2">
        <dgm:presLayoutVars>
          <dgm:bulletEnabled val="1"/>
        </dgm:presLayoutVars>
      </dgm:prSet>
      <dgm:spPr/>
      <dgm:t>
        <a:bodyPr/>
        <a:lstStyle/>
        <a:p>
          <a:endParaRPr lang="en-GB"/>
        </a:p>
      </dgm:t>
    </dgm:pt>
    <dgm:pt modelId="{832FBF27-405D-42A3-A9B6-54C058ABBF41}" type="pres">
      <dgm:prSet presAssocID="{AC715FFE-9CA5-4FD3-9D72-97C15A950260}" presName="invisiNode" presStyleLbl="node1" presStyleIdx="1" presStyleCnt="2"/>
      <dgm:spPr/>
    </dgm:pt>
    <dgm:pt modelId="{D5777D34-CF64-4FBC-BD01-9423932300C6}" type="pres">
      <dgm:prSet presAssocID="{AC715FFE-9CA5-4FD3-9D72-97C15A950260}" presName="imagNode" presStyleLbl="fgImgPlace1" presStyleIdx="1" presStyleCnt="2"/>
      <dgm:spPr>
        <a:blipFill>
          <a:blip xmlns:r="http://schemas.openxmlformats.org/officeDocument/2006/relationships" r:embed="rId2">
            <a:duotone>
              <a:schemeClr val="accent5">
                <a:shade val="45000"/>
                <a:satMod val="135000"/>
              </a:schemeClr>
              <a:prstClr val="white"/>
            </a:duotone>
          </a:blip>
          <a:stretch>
            <a:fillRect/>
          </a:stretch>
        </a:blipFill>
      </dgm:spPr>
    </dgm:pt>
  </dgm:ptLst>
  <dgm:cxnLst>
    <dgm:cxn modelId="{2BD8C401-6ADA-4020-B73C-4466DF4BF50A}" type="presOf" srcId="{8CB6589E-6218-492F-A568-AC844F2EEF42}" destId="{A2C7929D-89EF-492E-B6D7-3968D49AEB9A}" srcOrd="0" destOrd="0" presId="urn:microsoft.com/office/officeart/2005/8/layout/hList7"/>
    <dgm:cxn modelId="{796E8392-4665-47F2-8F2D-F966F17CE91C}" type="presOf" srcId="{C4234E1A-D99A-4ACE-8A11-7FC05234C6E9}" destId="{DC36DBF6-15FB-4D78-89A7-DD607CB7574E}" srcOrd="0" destOrd="4" presId="urn:microsoft.com/office/officeart/2005/8/layout/hList7"/>
    <dgm:cxn modelId="{953A767B-D607-4477-AC4C-B17AEE6BFBB3}" type="presOf" srcId="{5B59E853-291E-4C1F-98C7-BB8AB5F971D1}" destId="{65DAA9D4-4636-430E-B079-8BCD6364AB0F}" srcOrd="0" destOrd="2" presId="urn:microsoft.com/office/officeart/2005/8/layout/hList7"/>
    <dgm:cxn modelId="{B3061729-543E-42E5-B670-C8F1CCE7EB65}" type="presOf" srcId="{A8B86463-2F91-4B2B-896B-69F554BAE420}" destId="{DC36DBF6-15FB-4D78-89A7-DD607CB7574E}" srcOrd="0" destOrd="2" presId="urn:microsoft.com/office/officeart/2005/8/layout/hList7"/>
    <dgm:cxn modelId="{C359096E-1732-45DB-9CC1-462C18B3E167}" srcId="{0B03CC74-A920-4E9F-ACE3-2DC799EBFA79}" destId="{AC715FFE-9CA5-4FD3-9D72-97C15A950260}" srcOrd="1" destOrd="0" parTransId="{011CB95F-B3AF-4A14-A848-9E5ECADAB4E6}" sibTransId="{EF389CD7-7BCE-4C51-B923-A47A5FD3CB3E}"/>
    <dgm:cxn modelId="{93E14C05-DB9C-49AD-BAE9-46FCA4BEBC0E}" type="presOf" srcId="{0B03CC74-A920-4E9F-ACE3-2DC799EBFA79}" destId="{1D6A483A-D9CB-42C6-82FE-64C03051A11A}" srcOrd="0" destOrd="0" presId="urn:microsoft.com/office/officeart/2005/8/layout/hList7"/>
    <dgm:cxn modelId="{E6DDAD40-6DC6-4588-B8BF-8E084C961525}" srcId="{CEE75BD7-33F3-4AFA-96B3-43EE2D1E0B05}" destId="{5B59E853-291E-4C1F-98C7-BB8AB5F971D1}" srcOrd="1" destOrd="0" parTransId="{EDAF4A1A-5800-4D1D-89CF-6C97D22E4B9F}" sibTransId="{F5CDB1AB-3F15-4714-B002-AAE35C77D699}"/>
    <dgm:cxn modelId="{10DF94E6-9767-46FE-8D5B-2721A2D29E1E}" type="presOf" srcId="{D17597B9-650E-4321-BD78-98F927FC1DD8}" destId="{DC36DBF6-15FB-4D78-89A7-DD607CB7574E}" srcOrd="0" destOrd="3" presId="urn:microsoft.com/office/officeart/2005/8/layout/hList7"/>
    <dgm:cxn modelId="{AF2994A9-123A-4A00-AA2A-BCA0E868DFD2}" type="presOf" srcId="{C4234E1A-D99A-4ACE-8A11-7FC05234C6E9}" destId="{E6AB79DB-57F0-426B-87CB-E42BF6E1D2FA}" srcOrd="1" destOrd="4" presId="urn:microsoft.com/office/officeart/2005/8/layout/hList7"/>
    <dgm:cxn modelId="{6D1D59AD-1A4F-42E6-B06D-914CB6DFCBEC}" srcId="{0B03CC74-A920-4E9F-ACE3-2DC799EBFA79}" destId="{CEE75BD7-33F3-4AFA-96B3-43EE2D1E0B05}" srcOrd="0" destOrd="0" parTransId="{D0083BAE-90B9-4ABC-A009-44140F305015}" sibTransId="{8CB6589E-6218-492F-A568-AC844F2EEF42}"/>
    <dgm:cxn modelId="{44F4A4D3-70C6-4BFC-A0AC-87BD7477DEE0}" srcId="{AC715FFE-9CA5-4FD3-9D72-97C15A950260}" destId="{C4234E1A-D99A-4ACE-8A11-7FC05234C6E9}" srcOrd="3" destOrd="0" parTransId="{B4BEEFA4-6209-4618-86E9-C670C8ED6E35}" sibTransId="{DF42E119-4572-4C3C-91F6-DEE7E1592AB4}"/>
    <dgm:cxn modelId="{8E6723A3-446C-4E7A-BBED-0EEDC5021515}" srcId="{C4234E1A-D99A-4ACE-8A11-7FC05234C6E9}" destId="{467B7EE0-736E-4F7B-9736-E1A1D0F7FF2E}" srcOrd="0" destOrd="0" parTransId="{B931CFAA-33CE-488E-B2CA-463CEF164D30}" sibTransId="{2D4E8B54-B80F-4EF0-933B-E75BBF1E7F33}"/>
    <dgm:cxn modelId="{E80C9A99-C558-4D6E-BF5D-23422B3C42EE}" type="presOf" srcId="{7A8F6B01-A693-4D1C-A68B-7EBF452F2279}" destId="{E6AB79DB-57F0-426B-87CB-E42BF6E1D2FA}" srcOrd="1" destOrd="1" presId="urn:microsoft.com/office/officeart/2005/8/layout/hList7"/>
    <dgm:cxn modelId="{BB8531AF-8D59-4CF6-978D-4344F996A74C}" type="presOf" srcId="{AC715FFE-9CA5-4FD3-9D72-97C15A950260}" destId="{E6AB79DB-57F0-426B-87CB-E42BF6E1D2FA}" srcOrd="1" destOrd="0" presId="urn:microsoft.com/office/officeart/2005/8/layout/hList7"/>
    <dgm:cxn modelId="{731C6A05-117D-40CE-A7A2-97EAF652DF63}" srcId="{AC715FFE-9CA5-4FD3-9D72-97C15A950260}" destId="{7A8F6B01-A693-4D1C-A68B-7EBF452F2279}" srcOrd="0" destOrd="0" parTransId="{8450D159-3E8D-4895-9117-4EF0484B914E}" sibTransId="{FFAD24F9-E776-4050-81A0-EF5E87821FEF}"/>
    <dgm:cxn modelId="{B935B40C-0BD5-43A7-B209-F85E014AF5C3}" type="presOf" srcId="{AC715FFE-9CA5-4FD3-9D72-97C15A950260}" destId="{DC36DBF6-15FB-4D78-89A7-DD607CB7574E}" srcOrd="0" destOrd="0" presId="urn:microsoft.com/office/officeart/2005/8/layout/hList7"/>
    <dgm:cxn modelId="{626B96F5-5676-47A3-9E90-DD22359A6713}" srcId="{C4234E1A-D99A-4ACE-8A11-7FC05234C6E9}" destId="{956A5FD3-83B7-4ADE-B530-53E735A97A7C}" srcOrd="1" destOrd="0" parTransId="{09A915A2-AA27-4C76-BEA7-2F718A963294}" sibTransId="{B54B4102-DC2B-4B31-9052-5EE6EBA3C364}"/>
    <dgm:cxn modelId="{875196AD-A43F-457B-B973-A77367C85E7B}" type="presOf" srcId="{956A5FD3-83B7-4ADE-B530-53E735A97A7C}" destId="{E6AB79DB-57F0-426B-87CB-E42BF6E1D2FA}" srcOrd="1" destOrd="6" presId="urn:microsoft.com/office/officeart/2005/8/layout/hList7"/>
    <dgm:cxn modelId="{4458DFE4-5032-4E64-90E8-58008D93530C}" srcId="{AC715FFE-9CA5-4FD3-9D72-97C15A950260}" destId="{A8B86463-2F91-4B2B-896B-69F554BAE420}" srcOrd="1" destOrd="0" parTransId="{53E06A28-AF90-4439-A094-8A874F428B29}" sibTransId="{CC7B6C3E-FF07-45E6-8179-16082157F1D9}"/>
    <dgm:cxn modelId="{421285B8-06BB-4DAF-B3A9-B0F22247DC6A}" srcId="{AC715FFE-9CA5-4FD3-9D72-97C15A950260}" destId="{D17597B9-650E-4321-BD78-98F927FC1DD8}" srcOrd="2" destOrd="0" parTransId="{1FF92E78-977B-496B-9E41-29842A1E3E90}" sibTransId="{2E1F793E-1765-482A-AAA3-1E5A71370371}"/>
    <dgm:cxn modelId="{7B708A6D-7179-473B-9689-93344FEBA128}" type="presOf" srcId="{CEE75BD7-33F3-4AFA-96B3-43EE2D1E0B05}" destId="{65DAA9D4-4636-430E-B079-8BCD6364AB0F}" srcOrd="0" destOrd="0" presId="urn:microsoft.com/office/officeart/2005/8/layout/hList7"/>
    <dgm:cxn modelId="{5F4ABB89-A64E-45DB-B777-0701CA2B2F43}" type="presOf" srcId="{D17597B9-650E-4321-BD78-98F927FC1DD8}" destId="{E6AB79DB-57F0-426B-87CB-E42BF6E1D2FA}" srcOrd="1" destOrd="3" presId="urn:microsoft.com/office/officeart/2005/8/layout/hList7"/>
    <dgm:cxn modelId="{30FE5805-5373-44F2-9CFB-65F405D7B26D}" srcId="{CEE75BD7-33F3-4AFA-96B3-43EE2D1E0B05}" destId="{B732E80F-797E-4E71-9D50-D64147E71B66}" srcOrd="0" destOrd="0" parTransId="{9F4D13D2-E348-406B-98EB-FCB1CA3DD04A}" sibTransId="{77415C47-2478-4418-BFC3-A828D3794AC4}"/>
    <dgm:cxn modelId="{D49AFA14-27D6-45BB-A8C6-89A7BFA04FD5}" type="presOf" srcId="{A8B86463-2F91-4B2B-896B-69F554BAE420}" destId="{E6AB79DB-57F0-426B-87CB-E42BF6E1D2FA}" srcOrd="1" destOrd="2" presId="urn:microsoft.com/office/officeart/2005/8/layout/hList7"/>
    <dgm:cxn modelId="{95E320A6-21BD-4D5A-8F1F-73FD7A85ECC9}" type="presOf" srcId="{467B7EE0-736E-4F7B-9736-E1A1D0F7FF2E}" destId="{E6AB79DB-57F0-426B-87CB-E42BF6E1D2FA}" srcOrd="1" destOrd="5" presId="urn:microsoft.com/office/officeart/2005/8/layout/hList7"/>
    <dgm:cxn modelId="{3444B89E-0F8D-42D6-8944-5B9D639E7BB4}" type="presOf" srcId="{B732E80F-797E-4E71-9D50-D64147E71B66}" destId="{65DAA9D4-4636-430E-B079-8BCD6364AB0F}" srcOrd="0" destOrd="1" presId="urn:microsoft.com/office/officeart/2005/8/layout/hList7"/>
    <dgm:cxn modelId="{F1DEBB9E-E24A-4B8D-AAAE-ECD6B7C9A438}" type="presOf" srcId="{5B59E853-291E-4C1F-98C7-BB8AB5F971D1}" destId="{EA34232A-6721-45C8-9E37-D2844D061879}" srcOrd="1" destOrd="2" presId="urn:microsoft.com/office/officeart/2005/8/layout/hList7"/>
    <dgm:cxn modelId="{72D929F9-AF6E-46C2-8E61-0F7AB7474BE6}" type="presOf" srcId="{956A5FD3-83B7-4ADE-B530-53E735A97A7C}" destId="{DC36DBF6-15FB-4D78-89A7-DD607CB7574E}" srcOrd="0" destOrd="6" presId="urn:microsoft.com/office/officeart/2005/8/layout/hList7"/>
    <dgm:cxn modelId="{2D79B5BE-3F8A-48AB-9D40-FD1791D0F8F7}" type="presOf" srcId="{7A8F6B01-A693-4D1C-A68B-7EBF452F2279}" destId="{DC36DBF6-15FB-4D78-89A7-DD607CB7574E}" srcOrd="0" destOrd="1" presId="urn:microsoft.com/office/officeart/2005/8/layout/hList7"/>
    <dgm:cxn modelId="{6930F40F-4679-41B1-B4C0-6707F8C7491D}" type="presOf" srcId="{CEE75BD7-33F3-4AFA-96B3-43EE2D1E0B05}" destId="{EA34232A-6721-45C8-9E37-D2844D061879}" srcOrd="1" destOrd="0" presId="urn:microsoft.com/office/officeart/2005/8/layout/hList7"/>
    <dgm:cxn modelId="{05A5E9BD-CF17-40D4-A666-60F7E1706815}" type="presOf" srcId="{467B7EE0-736E-4F7B-9736-E1A1D0F7FF2E}" destId="{DC36DBF6-15FB-4D78-89A7-DD607CB7574E}" srcOrd="0" destOrd="5" presId="urn:microsoft.com/office/officeart/2005/8/layout/hList7"/>
    <dgm:cxn modelId="{17A5750F-241A-4331-BF54-7EEFBD8979B9}" type="presOf" srcId="{B732E80F-797E-4E71-9D50-D64147E71B66}" destId="{EA34232A-6721-45C8-9E37-D2844D061879}" srcOrd="1" destOrd="1" presId="urn:microsoft.com/office/officeart/2005/8/layout/hList7"/>
    <dgm:cxn modelId="{66364F17-2201-4783-82ED-097CF144FC94}" type="presParOf" srcId="{1D6A483A-D9CB-42C6-82FE-64C03051A11A}" destId="{CA93A6CD-EB28-4DCE-83C1-68E6BD4FCB5F}" srcOrd="0" destOrd="0" presId="urn:microsoft.com/office/officeart/2005/8/layout/hList7"/>
    <dgm:cxn modelId="{FD6D3C1C-18F7-42D6-B3EB-2BE7304B1BCA}" type="presParOf" srcId="{1D6A483A-D9CB-42C6-82FE-64C03051A11A}" destId="{24D4F0EC-0EEB-4A54-BDBF-A516E02C6F1B}" srcOrd="1" destOrd="0" presId="urn:microsoft.com/office/officeart/2005/8/layout/hList7"/>
    <dgm:cxn modelId="{06EA5FD3-5DAD-4386-8785-EAAD160ECFCC}" type="presParOf" srcId="{24D4F0EC-0EEB-4A54-BDBF-A516E02C6F1B}" destId="{088F0033-5493-41DD-B249-0DF1D6F5A8E8}" srcOrd="0" destOrd="0" presId="urn:microsoft.com/office/officeart/2005/8/layout/hList7"/>
    <dgm:cxn modelId="{98DBD5FB-A156-4FDE-9AF7-48ABEB9B7DFB}" type="presParOf" srcId="{088F0033-5493-41DD-B249-0DF1D6F5A8E8}" destId="{65DAA9D4-4636-430E-B079-8BCD6364AB0F}" srcOrd="0" destOrd="0" presId="urn:microsoft.com/office/officeart/2005/8/layout/hList7"/>
    <dgm:cxn modelId="{199E6D2A-B043-468F-9DFD-5D3B974D70D3}" type="presParOf" srcId="{088F0033-5493-41DD-B249-0DF1D6F5A8E8}" destId="{EA34232A-6721-45C8-9E37-D2844D061879}" srcOrd="1" destOrd="0" presId="urn:microsoft.com/office/officeart/2005/8/layout/hList7"/>
    <dgm:cxn modelId="{5A216D99-A22A-4725-9555-BB0015D94D9A}" type="presParOf" srcId="{088F0033-5493-41DD-B249-0DF1D6F5A8E8}" destId="{54C4CBBF-27E5-48A6-8BFA-351D8FD99AD0}" srcOrd="2" destOrd="0" presId="urn:microsoft.com/office/officeart/2005/8/layout/hList7"/>
    <dgm:cxn modelId="{043FC23C-3258-495D-9544-DE7CBFAE0839}" type="presParOf" srcId="{088F0033-5493-41DD-B249-0DF1D6F5A8E8}" destId="{DCCC3A53-931C-45B0-9ED5-DF8B623013D3}" srcOrd="3" destOrd="0" presId="urn:microsoft.com/office/officeart/2005/8/layout/hList7"/>
    <dgm:cxn modelId="{AE3085F8-C8E9-41FB-9C96-C6FBF3705F67}" type="presParOf" srcId="{24D4F0EC-0EEB-4A54-BDBF-A516E02C6F1B}" destId="{A2C7929D-89EF-492E-B6D7-3968D49AEB9A}" srcOrd="1" destOrd="0" presId="urn:microsoft.com/office/officeart/2005/8/layout/hList7"/>
    <dgm:cxn modelId="{72F171FE-DF91-4C36-9DA6-248BE758B104}" type="presParOf" srcId="{24D4F0EC-0EEB-4A54-BDBF-A516E02C6F1B}" destId="{EFFD97D3-1BEB-47A4-BCF7-ED5C89C4E6F9}" srcOrd="2" destOrd="0" presId="urn:microsoft.com/office/officeart/2005/8/layout/hList7"/>
    <dgm:cxn modelId="{8D397548-F07A-48C9-BB6D-7CE8B5016527}" type="presParOf" srcId="{EFFD97D3-1BEB-47A4-BCF7-ED5C89C4E6F9}" destId="{DC36DBF6-15FB-4D78-89A7-DD607CB7574E}" srcOrd="0" destOrd="0" presId="urn:microsoft.com/office/officeart/2005/8/layout/hList7"/>
    <dgm:cxn modelId="{96DA0B68-AB6E-4888-832D-7182DBB9CBEA}" type="presParOf" srcId="{EFFD97D3-1BEB-47A4-BCF7-ED5C89C4E6F9}" destId="{E6AB79DB-57F0-426B-87CB-E42BF6E1D2FA}" srcOrd="1" destOrd="0" presId="urn:microsoft.com/office/officeart/2005/8/layout/hList7"/>
    <dgm:cxn modelId="{2B38704A-A76F-4E84-BC73-E5D34B3737DF}" type="presParOf" srcId="{EFFD97D3-1BEB-47A4-BCF7-ED5C89C4E6F9}" destId="{832FBF27-405D-42A3-A9B6-54C058ABBF41}" srcOrd="2" destOrd="0" presId="urn:microsoft.com/office/officeart/2005/8/layout/hList7"/>
    <dgm:cxn modelId="{449372D7-AF9B-47CA-9B5E-5BB88143CD2A}" type="presParOf" srcId="{EFFD97D3-1BEB-47A4-BCF7-ED5C89C4E6F9}" destId="{D5777D34-CF64-4FBC-BD01-9423932300C6}"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DE577E2-7BEA-486C-AB0E-6AD6BEFDFB0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0AE031E7-37D8-4A17-95BD-FAA094CA08F1}">
      <dgm:prSet custT="1"/>
      <dgm:spPr/>
      <dgm:t>
        <a:bodyPr/>
        <a:lstStyle/>
        <a:p>
          <a:pPr rtl="0"/>
          <a:r>
            <a:rPr lang="en-GB" sz="2000" b="1" dirty="0" smtClean="0"/>
            <a:t>Proposals considered</a:t>
          </a:r>
          <a:endParaRPr lang="en-GB" sz="2000" b="1" dirty="0"/>
        </a:p>
      </dgm:t>
    </dgm:pt>
    <dgm:pt modelId="{F3881595-72A7-47B4-88E2-552443B29920}" type="parTrans" cxnId="{A74E5702-5B47-420E-B036-703E1FDAFA33}">
      <dgm:prSet/>
      <dgm:spPr/>
      <dgm:t>
        <a:bodyPr/>
        <a:lstStyle/>
        <a:p>
          <a:endParaRPr lang="en-GB"/>
        </a:p>
      </dgm:t>
    </dgm:pt>
    <dgm:pt modelId="{CF94503E-1209-47B9-8D54-101173F3EE9E}" type="sibTrans" cxnId="{A74E5702-5B47-420E-B036-703E1FDAFA33}">
      <dgm:prSet/>
      <dgm:spPr/>
      <dgm:t>
        <a:bodyPr/>
        <a:lstStyle/>
        <a:p>
          <a:endParaRPr lang="en-GB"/>
        </a:p>
      </dgm:t>
    </dgm:pt>
    <dgm:pt modelId="{22C23217-C41E-40E8-8DD6-27E81C0B4539}">
      <dgm:prSet custT="1"/>
      <dgm:spPr/>
      <dgm:t>
        <a:bodyPr/>
        <a:lstStyle/>
        <a:p>
          <a:pPr rtl="0"/>
          <a:r>
            <a:rPr lang="en-GB" sz="2000" b="1" dirty="0" smtClean="0"/>
            <a:t>Panel views</a:t>
          </a:r>
          <a:endParaRPr lang="en-GB" sz="2000" b="1" dirty="0"/>
        </a:p>
      </dgm:t>
    </dgm:pt>
    <dgm:pt modelId="{3070B3D0-75C6-42F9-869B-54E1B31D8691}" type="parTrans" cxnId="{F418FD68-4EFF-4E8C-8967-A62FA5F8B293}">
      <dgm:prSet/>
      <dgm:spPr/>
      <dgm:t>
        <a:bodyPr/>
        <a:lstStyle/>
        <a:p>
          <a:endParaRPr lang="en-GB"/>
        </a:p>
      </dgm:t>
    </dgm:pt>
    <dgm:pt modelId="{3E286261-9EC7-4BE5-AFBD-2778398B868B}" type="sibTrans" cxnId="{F418FD68-4EFF-4E8C-8967-A62FA5F8B293}">
      <dgm:prSet/>
      <dgm:spPr/>
      <dgm:t>
        <a:bodyPr/>
        <a:lstStyle/>
        <a:p>
          <a:endParaRPr lang="en-GB"/>
        </a:p>
      </dgm:t>
    </dgm:pt>
    <dgm:pt modelId="{B3342D61-2987-4F27-99E3-C0843DEED44A}">
      <dgm:prSet custT="1"/>
      <dgm:spPr/>
      <dgm:t>
        <a:bodyPr/>
        <a:lstStyle/>
        <a:p>
          <a:pPr rtl="0"/>
          <a:r>
            <a:rPr lang="en-GB" sz="2000" b="1" dirty="0" smtClean="0"/>
            <a:t>Highly multidisciplinary</a:t>
          </a:r>
          <a:endParaRPr lang="en-GB" sz="2000" b="1" dirty="0"/>
        </a:p>
      </dgm:t>
    </dgm:pt>
    <dgm:pt modelId="{47FC1703-8F65-4672-BDD1-5C75379CFCFE}" type="parTrans" cxnId="{3E1926BF-F80B-4894-8628-397F071F8E2F}">
      <dgm:prSet/>
      <dgm:spPr/>
      <dgm:t>
        <a:bodyPr/>
        <a:lstStyle/>
        <a:p>
          <a:endParaRPr lang="en-GB"/>
        </a:p>
      </dgm:t>
    </dgm:pt>
    <dgm:pt modelId="{F6D68075-874E-4B6E-9042-AB2BF22DC830}" type="sibTrans" cxnId="{3E1926BF-F80B-4894-8628-397F071F8E2F}">
      <dgm:prSet/>
      <dgm:spPr/>
      <dgm:t>
        <a:bodyPr/>
        <a:lstStyle/>
        <a:p>
          <a:endParaRPr lang="en-GB"/>
        </a:p>
      </dgm:t>
    </dgm:pt>
    <dgm:pt modelId="{F0937029-90AC-4279-8554-2FFB2D76A40F}">
      <dgm:prSet custT="1"/>
      <dgm:spPr/>
      <dgm:t>
        <a:bodyPr/>
        <a:lstStyle/>
        <a:p>
          <a:pPr rtl="0"/>
          <a:r>
            <a:rPr lang="en-GB" sz="2000" b="1" dirty="0" smtClean="0"/>
            <a:t>Pathways to Impact</a:t>
          </a:r>
          <a:endParaRPr lang="en-GB" sz="2000" b="1" dirty="0"/>
        </a:p>
      </dgm:t>
    </dgm:pt>
    <dgm:pt modelId="{5274853A-A936-40FE-8D3B-F27169466DC0}" type="parTrans" cxnId="{D010F242-C867-4C55-B79B-8507B6AC8C00}">
      <dgm:prSet/>
      <dgm:spPr/>
      <dgm:t>
        <a:bodyPr/>
        <a:lstStyle/>
        <a:p>
          <a:endParaRPr lang="en-GB"/>
        </a:p>
      </dgm:t>
    </dgm:pt>
    <dgm:pt modelId="{7F1CFD4C-E47E-4E40-B5C0-605DCCB4445F}" type="sibTrans" cxnId="{D010F242-C867-4C55-B79B-8507B6AC8C00}">
      <dgm:prSet/>
      <dgm:spPr/>
      <dgm:t>
        <a:bodyPr/>
        <a:lstStyle/>
        <a:p>
          <a:endParaRPr lang="en-GB"/>
        </a:p>
      </dgm:t>
    </dgm:pt>
    <dgm:pt modelId="{93904CAB-4287-4C82-9C26-0F5AEF32F664}">
      <dgm:prSet custT="1"/>
      <dgm:spPr/>
      <dgm:t>
        <a:bodyPr/>
        <a:lstStyle/>
        <a:p>
          <a:pPr rtl="0"/>
          <a:r>
            <a:rPr lang="en-GB" sz="2000" dirty="0" smtClean="0"/>
            <a:t>from the call and others submitted through standard route </a:t>
          </a:r>
          <a:endParaRPr lang="en-GB" sz="2000" dirty="0"/>
        </a:p>
      </dgm:t>
    </dgm:pt>
    <dgm:pt modelId="{D6D99A0D-54FD-4033-9CE6-F58A42C2E93D}" type="parTrans" cxnId="{78BBC074-B027-4E0E-9DC3-1ACA6060A5DA}">
      <dgm:prSet/>
      <dgm:spPr/>
    </dgm:pt>
    <dgm:pt modelId="{C56C2109-4B12-4950-869C-7A85F42DDE68}" type="sibTrans" cxnId="{78BBC074-B027-4E0E-9DC3-1ACA6060A5DA}">
      <dgm:prSet/>
      <dgm:spPr/>
    </dgm:pt>
    <dgm:pt modelId="{2924949D-E626-4D82-BB5B-B22FAD89006F}">
      <dgm:prSet custT="1"/>
      <dgm:spPr/>
      <dgm:t>
        <a:bodyPr/>
        <a:lstStyle/>
        <a:p>
          <a:pPr rtl="0"/>
          <a:r>
            <a:rPr lang="en-GB" sz="2000" dirty="0" smtClean="0"/>
            <a:t>Positive</a:t>
          </a:r>
          <a:endParaRPr lang="en-GB" sz="2000" dirty="0"/>
        </a:p>
      </dgm:t>
    </dgm:pt>
    <dgm:pt modelId="{8D15BF7F-1AB8-47AB-B693-C8097B44ACA1}" type="parTrans" cxnId="{A7BCA302-B636-4679-81C7-59BEE8A16A64}">
      <dgm:prSet/>
      <dgm:spPr/>
    </dgm:pt>
    <dgm:pt modelId="{1A804342-1BB7-4159-ACFC-02E406E16526}" type="sibTrans" cxnId="{A7BCA302-B636-4679-81C7-59BEE8A16A64}">
      <dgm:prSet/>
      <dgm:spPr/>
    </dgm:pt>
    <dgm:pt modelId="{424FCD53-F753-4692-AE41-A81D75B51571}">
      <dgm:prSet custT="1"/>
      <dgm:spPr/>
      <dgm:t>
        <a:bodyPr/>
        <a:lstStyle/>
        <a:p>
          <a:pPr rtl="0"/>
          <a:r>
            <a:rPr lang="en-GB" sz="2000" dirty="0" smtClean="0"/>
            <a:t>A challenge as well as a benefit</a:t>
          </a:r>
          <a:endParaRPr lang="en-GB" sz="2000" dirty="0"/>
        </a:p>
      </dgm:t>
    </dgm:pt>
    <dgm:pt modelId="{E51CBF1A-84AC-45D1-9649-E8D5C3FB78DA}" type="parTrans" cxnId="{CF534AFE-BA02-4355-9D93-EB507E459C32}">
      <dgm:prSet/>
      <dgm:spPr/>
    </dgm:pt>
    <dgm:pt modelId="{1C5872AC-716E-4B06-9486-0F1D1CA92C7D}" type="sibTrans" cxnId="{CF534AFE-BA02-4355-9D93-EB507E459C32}">
      <dgm:prSet/>
      <dgm:spPr/>
    </dgm:pt>
    <dgm:pt modelId="{BA0C54E2-FE3A-49A7-933B-6CA63E253454}">
      <dgm:prSet custT="1"/>
      <dgm:spPr/>
      <dgm:t>
        <a:bodyPr/>
        <a:lstStyle/>
        <a:p>
          <a:pPr rtl="0"/>
          <a:r>
            <a:rPr lang="en-GB" sz="1800" dirty="0" smtClean="0"/>
            <a:t>Generally not a strength</a:t>
          </a:r>
          <a:endParaRPr lang="en-GB" sz="1800" dirty="0"/>
        </a:p>
      </dgm:t>
    </dgm:pt>
    <dgm:pt modelId="{07760A2E-2517-4A75-841E-F51133F18E02}" type="parTrans" cxnId="{365C3E1D-F254-46D3-94B4-4DD177C48D05}">
      <dgm:prSet/>
      <dgm:spPr/>
    </dgm:pt>
    <dgm:pt modelId="{D3180B50-0A7D-4E39-9412-76891E66C733}" type="sibTrans" cxnId="{365C3E1D-F254-46D3-94B4-4DD177C48D05}">
      <dgm:prSet/>
      <dgm:spPr/>
    </dgm:pt>
    <dgm:pt modelId="{D1E8AE2C-DB70-499B-A33A-EFE454AF5A5A}">
      <dgm:prSet custT="1"/>
      <dgm:spPr/>
      <dgm:t>
        <a:bodyPr/>
        <a:lstStyle/>
        <a:p>
          <a:pPr rtl="0"/>
          <a:r>
            <a:rPr lang="en-GB" sz="1800" dirty="0" smtClean="0"/>
            <a:t>Updated impact and translation toolkit</a:t>
          </a:r>
          <a:endParaRPr lang="en-GB" sz="1800" dirty="0"/>
        </a:p>
      </dgm:t>
    </dgm:pt>
    <dgm:pt modelId="{360507B0-946A-4355-B695-A35B5FB4B109}" type="parTrans" cxnId="{BCBCD568-9E80-420B-AB44-4D4756FB3357}">
      <dgm:prSet/>
      <dgm:spPr/>
    </dgm:pt>
    <dgm:pt modelId="{B9CE4D45-C5AA-4DD4-AAD6-FB84EABC00F5}" type="sibTrans" cxnId="{BCBCD568-9E80-420B-AB44-4D4756FB3357}">
      <dgm:prSet/>
      <dgm:spPr/>
    </dgm:pt>
    <dgm:pt modelId="{465A05D2-63C6-4AEE-BCBA-B255A5D4A91B}">
      <dgm:prSet custT="1"/>
      <dgm:spPr/>
      <dgm:t>
        <a:bodyPr/>
        <a:lstStyle/>
        <a:p>
          <a:pPr rtl="0"/>
          <a:r>
            <a:rPr lang="en-GB" sz="1800" dirty="0" smtClean="0"/>
            <a:t>Bespoke and specific activities</a:t>
          </a:r>
          <a:endParaRPr lang="en-GB" sz="1800" dirty="0"/>
        </a:p>
      </dgm:t>
    </dgm:pt>
    <dgm:pt modelId="{97DCA7C8-CB9A-4B0F-A500-F543B3AD64F2}" type="parTrans" cxnId="{B8E27180-DAF1-4102-8ED8-D7F1FB3D9024}">
      <dgm:prSet/>
      <dgm:spPr/>
    </dgm:pt>
    <dgm:pt modelId="{804864CF-2DDA-4A6A-BBB3-3E446C312BB2}" type="sibTrans" cxnId="{B8E27180-DAF1-4102-8ED8-D7F1FB3D9024}">
      <dgm:prSet/>
      <dgm:spPr/>
    </dgm:pt>
    <dgm:pt modelId="{F3D2F191-7808-44CD-A69A-24BA65831F97}">
      <dgm:prSet custT="1"/>
      <dgm:spPr/>
      <dgm:t>
        <a:bodyPr/>
        <a:lstStyle/>
        <a:p>
          <a:pPr rtl="0"/>
          <a:r>
            <a:rPr lang="en-GB" sz="1800" dirty="0" smtClean="0"/>
            <a:t>Pathways need to be better understood</a:t>
          </a:r>
          <a:endParaRPr lang="en-GB" sz="1800" dirty="0"/>
        </a:p>
      </dgm:t>
    </dgm:pt>
    <dgm:pt modelId="{12F47FB8-C542-4A61-9BA3-2270C02C12E1}" type="parTrans" cxnId="{04DDB75B-85FA-46BA-A1D4-11A6E9053E7F}">
      <dgm:prSet/>
      <dgm:spPr/>
    </dgm:pt>
    <dgm:pt modelId="{C8B05C55-5E2A-44E7-96EA-B36802B8190C}" type="sibTrans" cxnId="{04DDB75B-85FA-46BA-A1D4-11A6E9053E7F}">
      <dgm:prSet/>
      <dgm:spPr/>
    </dgm:pt>
    <dgm:pt modelId="{15CC15ED-21FA-4DB7-832A-FCC649E87C12}">
      <dgm:prSet custT="1"/>
      <dgm:spPr/>
      <dgm:t>
        <a:bodyPr/>
        <a:lstStyle/>
        <a:p>
          <a:pPr rtl="0"/>
          <a:r>
            <a:rPr lang="en-GB" sz="2000" b="1" dirty="0" smtClean="0"/>
            <a:t>PI response</a:t>
          </a:r>
          <a:endParaRPr lang="en-GB" sz="2000" b="1" dirty="0"/>
        </a:p>
      </dgm:t>
    </dgm:pt>
    <dgm:pt modelId="{B09B04C2-AE07-4F8B-9408-AB7FBDC5DDFD}" type="parTrans" cxnId="{121F62D2-D882-48D4-9BF3-D697EDF7B31F}">
      <dgm:prSet/>
      <dgm:spPr/>
    </dgm:pt>
    <dgm:pt modelId="{88B2A443-BF7C-4563-A06E-65F2FD5D9EAF}" type="sibTrans" cxnId="{121F62D2-D882-48D4-9BF3-D697EDF7B31F}">
      <dgm:prSet/>
      <dgm:spPr/>
    </dgm:pt>
    <dgm:pt modelId="{5DBE9883-895E-4647-9607-50CC8245DA97}">
      <dgm:prSet custT="1"/>
      <dgm:spPr/>
      <dgm:t>
        <a:bodyPr/>
        <a:lstStyle/>
        <a:p>
          <a:pPr rtl="0"/>
          <a:r>
            <a:rPr lang="en-GB" sz="1800" dirty="0" smtClean="0"/>
            <a:t>Crucial</a:t>
          </a:r>
          <a:endParaRPr lang="en-GB" sz="1800" dirty="0"/>
        </a:p>
      </dgm:t>
    </dgm:pt>
    <dgm:pt modelId="{B5048195-88BB-4525-AFBB-B7F1CD75CC22}" type="parTrans" cxnId="{CE097201-CE7D-41F3-8267-6B2FCFB7B403}">
      <dgm:prSet/>
      <dgm:spPr/>
    </dgm:pt>
    <dgm:pt modelId="{C04DACDF-6B13-476A-9E51-9FE8201879B4}" type="sibTrans" cxnId="{CE097201-CE7D-41F3-8267-6B2FCFB7B403}">
      <dgm:prSet/>
      <dgm:spPr/>
    </dgm:pt>
    <dgm:pt modelId="{BB64C355-76DB-4CAB-BB9B-7602DD3C0AA5}">
      <dgm:prSet custT="1"/>
      <dgm:spPr/>
      <dgm:t>
        <a:bodyPr/>
        <a:lstStyle/>
        <a:p>
          <a:pPr rtl="0"/>
          <a:r>
            <a:rPr lang="en-GB" sz="1800" dirty="0" smtClean="0"/>
            <a:t>Non-expert panel</a:t>
          </a:r>
          <a:endParaRPr lang="en-GB" sz="1800" dirty="0"/>
        </a:p>
      </dgm:t>
    </dgm:pt>
    <dgm:pt modelId="{C9643273-485C-4C95-80CF-B9C76D81CA96}" type="parTrans" cxnId="{250769D6-F060-4666-8FF3-28023D1C8013}">
      <dgm:prSet/>
      <dgm:spPr/>
    </dgm:pt>
    <dgm:pt modelId="{DA676876-649A-47F7-BD98-8823548D45E4}" type="sibTrans" cxnId="{250769D6-F060-4666-8FF3-28023D1C8013}">
      <dgm:prSet/>
      <dgm:spPr/>
    </dgm:pt>
    <dgm:pt modelId="{1EEDC940-7EE0-4D8C-9E10-0B0742902091}">
      <dgm:prSet custT="1"/>
      <dgm:spPr/>
      <dgm:t>
        <a:bodyPr/>
        <a:lstStyle/>
        <a:p>
          <a:pPr rtl="0"/>
          <a:r>
            <a:rPr lang="en-GB" sz="1800" dirty="0" smtClean="0"/>
            <a:t>Need to create a persuasive narrative </a:t>
          </a:r>
          <a:endParaRPr lang="en-GB" sz="1800" dirty="0"/>
        </a:p>
      </dgm:t>
    </dgm:pt>
    <dgm:pt modelId="{5FC88094-51EC-446E-96F6-A3AD05B6EB10}" type="parTrans" cxnId="{5EFF7084-629D-452E-B0E3-753A92AD6C74}">
      <dgm:prSet/>
      <dgm:spPr/>
    </dgm:pt>
    <dgm:pt modelId="{DB89EB5F-ACCD-42D8-A97D-8135FBE2D690}" type="sibTrans" cxnId="{5EFF7084-629D-452E-B0E3-753A92AD6C74}">
      <dgm:prSet/>
      <dgm:spPr/>
    </dgm:pt>
    <dgm:pt modelId="{B83A3F5B-96C0-44D6-8F62-B9501007895E}">
      <dgm:prSet custT="1"/>
      <dgm:spPr/>
      <dgm:t>
        <a:bodyPr/>
        <a:lstStyle/>
        <a:p>
          <a:pPr rtl="0"/>
          <a:r>
            <a:rPr lang="en-GB" sz="1800" dirty="0" smtClean="0"/>
            <a:t>Its not a pantomime (oh yes it is…)</a:t>
          </a:r>
          <a:endParaRPr lang="en-GB" sz="1800" dirty="0"/>
        </a:p>
      </dgm:t>
    </dgm:pt>
    <dgm:pt modelId="{908D342C-2B18-45DD-B1DC-81BF16B7AF01}" type="parTrans" cxnId="{00223EF0-D3FC-40D8-BF60-145B6D341B53}">
      <dgm:prSet/>
      <dgm:spPr/>
    </dgm:pt>
    <dgm:pt modelId="{9B7C0B7E-3336-4622-9841-F97DB8FB2BAB}" type="sibTrans" cxnId="{00223EF0-D3FC-40D8-BF60-145B6D341B53}">
      <dgm:prSet/>
      <dgm:spPr/>
    </dgm:pt>
    <dgm:pt modelId="{3FB8DABD-9AB3-45F7-98E3-16B4DC499BF2}">
      <dgm:prSet custT="1"/>
      <dgm:spPr/>
      <dgm:t>
        <a:bodyPr/>
        <a:lstStyle/>
        <a:p>
          <a:pPr rtl="0"/>
          <a:r>
            <a:rPr lang="en-GB" sz="1800" dirty="0" smtClean="0"/>
            <a:t>Make it easy for them</a:t>
          </a:r>
          <a:endParaRPr lang="en-GB" sz="1800" dirty="0"/>
        </a:p>
      </dgm:t>
    </dgm:pt>
    <dgm:pt modelId="{0A8F5DB4-4051-49E2-A542-ECB5910D224E}" type="parTrans" cxnId="{4E28D132-91CB-41E6-A689-B92C1C8149C9}">
      <dgm:prSet/>
      <dgm:spPr/>
    </dgm:pt>
    <dgm:pt modelId="{0D378384-41FA-42B0-B7B5-A06F9810105C}" type="sibTrans" cxnId="{4E28D132-91CB-41E6-A689-B92C1C8149C9}">
      <dgm:prSet/>
      <dgm:spPr/>
    </dgm:pt>
    <dgm:pt modelId="{C49443E6-04A1-4CB9-835C-960CB09A5D1B}" type="pres">
      <dgm:prSet presAssocID="{8DE577E2-7BEA-486C-AB0E-6AD6BEFDFB0D}" presName="Name0" presStyleCnt="0">
        <dgm:presLayoutVars>
          <dgm:dir/>
          <dgm:animLvl val="lvl"/>
          <dgm:resizeHandles val="exact"/>
        </dgm:presLayoutVars>
      </dgm:prSet>
      <dgm:spPr/>
      <dgm:t>
        <a:bodyPr/>
        <a:lstStyle/>
        <a:p>
          <a:endParaRPr lang="en-GB"/>
        </a:p>
      </dgm:t>
    </dgm:pt>
    <dgm:pt modelId="{A76CC0C7-AF45-4CC2-B778-2CE5D42DEBC9}" type="pres">
      <dgm:prSet presAssocID="{0AE031E7-37D8-4A17-95BD-FAA094CA08F1}" presName="linNode" presStyleCnt="0"/>
      <dgm:spPr/>
    </dgm:pt>
    <dgm:pt modelId="{C75808D8-EDEF-4691-96CD-2D0083B6E137}" type="pres">
      <dgm:prSet presAssocID="{0AE031E7-37D8-4A17-95BD-FAA094CA08F1}" presName="parentText" presStyleLbl="node1" presStyleIdx="0" presStyleCnt="5">
        <dgm:presLayoutVars>
          <dgm:chMax val="1"/>
          <dgm:bulletEnabled val="1"/>
        </dgm:presLayoutVars>
      </dgm:prSet>
      <dgm:spPr/>
      <dgm:t>
        <a:bodyPr/>
        <a:lstStyle/>
        <a:p>
          <a:endParaRPr lang="en-GB"/>
        </a:p>
      </dgm:t>
    </dgm:pt>
    <dgm:pt modelId="{ABFFA84B-0FF0-494C-9B43-B52B24E2F4D9}" type="pres">
      <dgm:prSet presAssocID="{0AE031E7-37D8-4A17-95BD-FAA094CA08F1}" presName="descendantText" presStyleLbl="alignAccFollowNode1" presStyleIdx="0" presStyleCnt="5">
        <dgm:presLayoutVars>
          <dgm:bulletEnabled val="1"/>
        </dgm:presLayoutVars>
      </dgm:prSet>
      <dgm:spPr/>
      <dgm:t>
        <a:bodyPr/>
        <a:lstStyle/>
        <a:p>
          <a:endParaRPr lang="en-GB"/>
        </a:p>
      </dgm:t>
    </dgm:pt>
    <dgm:pt modelId="{E69E6622-3844-4D41-A0D3-FE3D4E03C527}" type="pres">
      <dgm:prSet presAssocID="{CF94503E-1209-47B9-8D54-101173F3EE9E}" presName="sp" presStyleCnt="0"/>
      <dgm:spPr/>
    </dgm:pt>
    <dgm:pt modelId="{78A8D400-D391-41D5-ABFE-E10A36EC38D9}" type="pres">
      <dgm:prSet presAssocID="{22C23217-C41E-40E8-8DD6-27E81C0B4539}" presName="linNode" presStyleCnt="0"/>
      <dgm:spPr/>
    </dgm:pt>
    <dgm:pt modelId="{D3806D84-FAAF-47AC-BD7B-CE28A12107B6}" type="pres">
      <dgm:prSet presAssocID="{22C23217-C41E-40E8-8DD6-27E81C0B4539}" presName="parentText" presStyleLbl="node1" presStyleIdx="1" presStyleCnt="5">
        <dgm:presLayoutVars>
          <dgm:chMax val="1"/>
          <dgm:bulletEnabled val="1"/>
        </dgm:presLayoutVars>
      </dgm:prSet>
      <dgm:spPr/>
      <dgm:t>
        <a:bodyPr/>
        <a:lstStyle/>
        <a:p>
          <a:endParaRPr lang="en-GB"/>
        </a:p>
      </dgm:t>
    </dgm:pt>
    <dgm:pt modelId="{AF75CD98-EB38-4E7A-AF06-2F6A92F7DB18}" type="pres">
      <dgm:prSet presAssocID="{22C23217-C41E-40E8-8DD6-27E81C0B4539}" presName="descendantText" presStyleLbl="alignAccFollowNode1" presStyleIdx="1" presStyleCnt="5">
        <dgm:presLayoutVars>
          <dgm:bulletEnabled val="1"/>
        </dgm:presLayoutVars>
      </dgm:prSet>
      <dgm:spPr/>
      <dgm:t>
        <a:bodyPr/>
        <a:lstStyle/>
        <a:p>
          <a:endParaRPr lang="en-GB"/>
        </a:p>
      </dgm:t>
    </dgm:pt>
    <dgm:pt modelId="{4D136EF2-FB6C-4CA7-8EA7-E6A115017FE9}" type="pres">
      <dgm:prSet presAssocID="{3E286261-9EC7-4BE5-AFBD-2778398B868B}" presName="sp" presStyleCnt="0"/>
      <dgm:spPr/>
    </dgm:pt>
    <dgm:pt modelId="{17A22B4F-9F5A-4D49-83A5-2405FFCBB6EA}" type="pres">
      <dgm:prSet presAssocID="{B3342D61-2987-4F27-99E3-C0843DEED44A}" presName="linNode" presStyleCnt="0"/>
      <dgm:spPr/>
    </dgm:pt>
    <dgm:pt modelId="{9C26A9A0-EC52-4702-92D0-77135EF5C704}" type="pres">
      <dgm:prSet presAssocID="{B3342D61-2987-4F27-99E3-C0843DEED44A}" presName="parentText" presStyleLbl="node1" presStyleIdx="2" presStyleCnt="5">
        <dgm:presLayoutVars>
          <dgm:chMax val="1"/>
          <dgm:bulletEnabled val="1"/>
        </dgm:presLayoutVars>
      </dgm:prSet>
      <dgm:spPr/>
      <dgm:t>
        <a:bodyPr/>
        <a:lstStyle/>
        <a:p>
          <a:endParaRPr lang="en-GB"/>
        </a:p>
      </dgm:t>
    </dgm:pt>
    <dgm:pt modelId="{27B9B810-CFC2-4534-967C-E8A337ED91E9}" type="pres">
      <dgm:prSet presAssocID="{B3342D61-2987-4F27-99E3-C0843DEED44A}" presName="descendantText" presStyleLbl="alignAccFollowNode1" presStyleIdx="2" presStyleCnt="5">
        <dgm:presLayoutVars>
          <dgm:bulletEnabled val="1"/>
        </dgm:presLayoutVars>
      </dgm:prSet>
      <dgm:spPr/>
      <dgm:t>
        <a:bodyPr/>
        <a:lstStyle/>
        <a:p>
          <a:endParaRPr lang="en-GB"/>
        </a:p>
      </dgm:t>
    </dgm:pt>
    <dgm:pt modelId="{55D10CC8-F3D2-4892-82AF-7519BD45D298}" type="pres">
      <dgm:prSet presAssocID="{F6D68075-874E-4B6E-9042-AB2BF22DC830}" presName="sp" presStyleCnt="0"/>
      <dgm:spPr/>
    </dgm:pt>
    <dgm:pt modelId="{16CE16FE-CF0C-466D-BD4B-224D7FEA67A8}" type="pres">
      <dgm:prSet presAssocID="{F0937029-90AC-4279-8554-2FFB2D76A40F}" presName="linNode" presStyleCnt="0"/>
      <dgm:spPr/>
    </dgm:pt>
    <dgm:pt modelId="{8FAD706E-2A6F-4214-B2DD-2D59745EC118}" type="pres">
      <dgm:prSet presAssocID="{F0937029-90AC-4279-8554-2FFB2D76A40F}" presName="parentText" presStyleLbl="node1" presStyleIdx="3" presStyleCnt="5" custScaleY="173197">
        <dgm:presLayoutVars>
          <dgm:chMax val="1"/>
          <dgm:bulletEnabled val="1"/>
        </dgm:presLayoutVars>
      </dgm:prSet>
      <dgm:spPr/>
      <dgm:t>
        <a:bodyPr/>
        <a:lstStyle/>
        <a:p>
          <a:endParaRPr lang="en-GB"/>
        </a:p>
      </dgm:t>
    </dgm:pt>
    <dgm:pt modelId="{F1CF2CDF-F805-4912-8CA6-9C473A256BC8}" type="pres">
      <dgm:prSet presAssocID="{F0937029-90AC-4279-8554-2FFB2D76A40F}" presName="descendantText" presStyleLbl="alignAccFollowNode1" presStyleIdx="3" presStyleCnt="5" custScaleY="190333">
        <dgm:presLayoutVars>
          <dgm:bulletEnabled val="1"/>
        </dgm:presLayoutVars>
      </dgm:prSet>
      <dgm:spPr/>
      <dgm:t>
        <a:bodyPr/>
        <a:lstStyle/>
        <a:p>
          <a:endParaRPr lang="en-GB"/>
        </a:p>
      </dgm:t>
    </dgm:pt>
    <dgm:pt modelId="{89EE877D-C489-41B6-88EB-7B3ED4B20962}" type="pres">
      <dgm:prSet presAssocID="{7F1CFD4C-E47E-4E40-B5C0-605DCCB4445F}" presName="sp" presStyleCnt="0"/>
      <dgm:spPr/>
    </dgm:pt>
    <dgm:pt modelId="{E5AA3388-F19D-4DB8-BE5D-B66B8C64E6BC}" type="pres">
      <dgm:prSet presAssocID="{15CC15ED-21FA-4DB7-832A-FCC649E87C12}" presName="linNode" presStyleCnt="0"/>
      <dgm:spPr/>
    </dgm:pt>
    <dgm:pt modelId="{661C5BA2-196A-4F51-8EA4-2999A4661CE3}" type="pres">
      <dgm:prSet presAssocID="{15CC15ED-21FA-4DB7-832A-FCC649E87C12}" presName="parentText" presStyleLbl="node1" presStyleIdx="4" presStyleCnt="5" custScaleY="170064">
        <dgm:presLayoutVars>
          <dgm:chMax val="1"/>
          <dgm:bulletEnabled val="1"/>
        </dgm:presLayoutVars>
      </dgm:prSet>
      <dgm:spPr/>
      <dgm:t>
        <a:bodyPr/>
        <a:lstStyle/>
        <a:p>
          <a:endParaRPr lang="en-GB"/>
        </a:p>
      </dgm:t>
    </dgm:pt>
    <dgm:pt modelId="{AB7D1F40-9DF5-4A67-B05C-8DE6AB20A49E}" type="pres">
      <dgm:prSet presAssocID="{15CC15ED-21FA-4DB7-832A-FCC649E87C12}" presName="descendantText" presStyleLbl="alignAccFollowNode1" presStyleIdx="4" presStyleCnt="5" custScaleY="227478">
        <dgm:presLayoutVars>
          <dgm:bulletEnabled val="1"/>
        </dgm:presLayoutVars>
      </dgm:prSet>
      <dgm:spPr/>
      <dgm:t>
        <a:bodyPr/>
        <a:lstStyle/>
        <a:p>
          <a:endParaRPr lang="en-GB"/>
        </a:p>
      </dgm:t>
    </dgm:pt>
  </dgm:ptLst>
  <dgm:cxnLst>
    <dgm:cxn modelId="{CF534AFE-BA02-4355-9D93-EB507E459C32}" srcId="{B3342D61-2987-4F27-99E3-C0843DEED44A}" destId="{424FCD53-F753-4692-AE41-A81D75B51571}" srcOrd="0" destOrd="0" parTransId="{E51CBF1A-84AC-45D1-9649-E8D5C3FB78DA}" sibTransId="{1C5872AC-716E-4B06-9486-0F1D1CA92C7D}"/>
    <dgm:cxn modelId="{F418FD68-4EFF-4E8C-8967-A62FA5F8B293}" srcId="{8DE577E2-7BEA-486C-AB0E-6AD6BEFDFB0D}" destId="{22C23217-C41E-40E8-8DD6-27E81C0B4539}" srcOrd="1" destOrd="0" parTransId="{3070B3D0-75C6-42F9-869B-54E1B31D8691}" sibTransId="{3E286261-9EC7-4BE5-AFBD-2778398B868B}"/>
    <dgm:cxn modelId="{A63E04AC-FBF0-4487-8C05-563F277D0863}" type="presOf" srcId="{BB64C355-76DB-4CAB-BB9B-7602DD3C0AA5}" destId="{AB7D1F40-9DF5-4A67-B05C-8DE6AB20A49E}" srcOrd="0" destOrd="1" presId="urn:microsoft.com/office/officeart/2005/8/layout/vList5"/>
    <dgm:cxn modelId="{D010F242-C867-4C55-B79B-8507B6AC8C00}" srcId="{8DE577E2-7BEA-486C-AB0E-6AD6BEFDFB0D}" destId="{F0937029-90AC-4279-8554-2FFB2D76A40F}" srcOrd="3" destOrd="0" parTransId="{5274853A-A936-40FE-8D3B-F27169466DC0}" sibTransId="{7F1CFD4C-E47E-4E40-B5C0-605DCCB4445F}"/>
    <dgm:cxn modelId="{8773B940-82B0-47F6-9503-54C592001D6C}" type="presOf" srcId="{424FCD53-F753-4692-AE41-A81D75B51571}" destId="{27B9B810-CFC2-4534-967C-E8A337ED91E9}" srcOrd="0" destOrd="0" presId="urn:microsoft.com/office/officeart/2005/8/layout/vList5"/>
    <dgm:cxn modelId="{B8E27180-DAF1-4102-8ED8-D7F1FB3D9024}" srcId="{F0937029-90AC-4279-8554-2FFB2D76A40F}" destId="{465A05D2-63C6-4AEE-BCBA-B255A5D4A91B}" srcOrd="3" destOrd="0" parTransId="{97DCA7C8-CB9A-4B0F-A500-F543B3AD64F2}" sibTransId="{804864CF-2DDA-4A6A-BBB3-3E446C312BB2}"/>
    <dgm:cxn modelId="{A7BCA302-B636-4679-81C7-59BEE8A16A64}" srcId="{22C23217-C41E-40E8-8DD6-27E81C0B4539}" destId="{2924949D-E626-4D82-BB5B-B22FAD89006F}" srcOrd="0" destOrd="0" parTransId="{8D15BF7F-1AB8-47AB-B693-C8097B44ACA1}" sibTransId="{1A804342-1BB7-4159-ACFC-02E406E16526}"/>
    <dgm:cxn modelId="{D6CB994B-A52C-4BBA-BF41-8A51600E171A}" type="presOf" srcId="{B3342D61-2987-4F27-99E3-C0843DEED44A}" destId="{9C26A9A0-EC52-4702-92D0-77135EF5C704}" srcOrd="0" destOrd="0" presId="urn:microsoft.com/office/officeart/2005/8/layout/vList5"/>
    <dgm:cxn modelId="{250769D6-F060-4666-8FF3-28023D1C8013}" srcId="{15CC15ED-21FA-4DB7-832A-FCC649E87C12}" destId="{BB64C355-76DB-4CAB-BB9B-7602DD3C0AA5}" srcOrd="1" destOrd="0" parTransId="{C9643273-485C-4C95-80CF-B9C76D81CA96}" sibTransId="{DA676876-649A-47F7-BD98-8823548D45E4}"/>
    <dgm:cxn modelId="{2210FB7E-54EC-46CE-A409-D26F2972789B}" type="presOf" srcId="{F3D2F191-7808-44CD-A69A-24BA65831F97}" destId="{F1CF2CDF-F805-4912-8CA6-9C473A256BC8}" srcOrd="0" destOrd="1" presId="urn:microsoft.com/office/officeart/2005/8/layout/vList5"/>
    <dgm:cxn modelId="{5EFF7084-629D-452E-B0E3-753A92AD6C74}" srcId="{15CC15ED-21FA-4DB7-832A-FCC649E87C12}" destId="{1EEDC940-7EE0-4D8C-9E10-0B0742902091}" srcOrd="3" destOrd="0" parTransId="{5FC88094-51EC-446E-96F6-A3AD05B6EB10}" sibTransId="{DB89EB5F-ACCD-42D8-A97D-8135FBE2D690}"/>
    <dgm:cxn modelId="{19B7C347-CF7A-41BE-BB26-87DF8D20F2BE}" type="presOf" srcId="{B83A3F5B-96C0-44D6-8F62-B9501007895E}" destId="{AB7D1F40-9DF5-4A67-B05C-8DE6AB20A49E}" srcOrd="0" destOrd="4" presId="urn:microsoft.com/office/officeart/2005/8/layout/vList5"/>
    <dgm:cxn modelId="{3FB7D9BE-F1F2-45A3-B750-0B62C2F41639}" type="presOf" srcId="{15CC15ED-21FA-4DB7-832A-FCC649E87C12}" destId="{661C5BA2-196A-4F51-8EA4-2999A4661CE3}" srcOrd="0" destOrd="0" presId="urn:microsoft.com/office/officeart/2005/8/layout/vList5"/>
    <dgm:cxn modelId="{E1B9D45C-BA14-480A-952C-3CDA01169EA9}" type="presOf" srcId="{BA0C54E2-FE3A-49A7-933B-6CA63E253454}" destId="{F1CF2CDF-F805-4912-8CA6-9C473A256BC8}" srcOrd="0" destOrd="0" presId="urn:microsoft.com/office/officeart/2005/8/layout/vList5"/>
    <dgm:cxn modelId="{121F62D2-D882-48D4-9BF3-D697EDF7B31F}" srcId="{8DE577E2-7BEA-486C-AB0E-6AD6BEFDFB0D}" destId="{15CC15ED-21FA-4DB7-832A-FCC649E87C12}" srcOrd="4" destOrd="0" parTransId="{B09B04C2-AE07-4F8B-9408-AB7FBDC5DDFD}" sibTransId="{88B2A443-BF7C-4563-A06E-65F2FD5D9EAF}"/>
    <dgm:cxn modelId="{00223EF0-D3FC-40D8-BF60-145B6D341B53}" srcId="{15CC15ED-21FA-4DB7-832A-FCC649E87C12}" destId="{B83A3F5B-96C0-44D6-8F62-B9501007895E}" srcOrd="4" destOrd="0" parTransId="{908D342C-2B18-45DD-B1DC-81BF16B7AF01}" sibTransId="{9B7C0B7E-3336-4622-9841-F97DB8FB2BAB}"/>
    <dgm:cxn modelId="{EBF4AF09-C373-4885-BF17-0765BB5C941E}" type="presOf" srcId="{465A05D2-63C6-4AEE-BCBA-B255A5D4A91B}" destId="{F1CF2CDF-F805-4912-8CA6-9C473A256BC8}" srcOrd="0" destOrd="3" presId="urn:microsoft.com/office/officeart/2005/8/layout/vList5"/>
    <dgm:cxn modelId="{E8DBDCA9-E3CD-4816-9E73-3581C243FA3A}" type="presOf" srcId="{D1E8AE2C-DB70-499B-A33A-EFE454AF5A5A}" destId="{F1CF2CDF-F805-4912-8CA6-9C473A256BC8}" srcOrd="0" destOrd="2" presId="urn:microsoft.com/office/officeart/2005/8/layout/vList5"/>
    <dgm:cxn modelId="{3E1926BF-F80B-4894-8628-397F071F8E2F}" srcId="{8DE577E2-7BEA-486C-AB0E-6AD6BEFDFB0D}" destId="{B3342D61-2987-4F27-99E3-C0843DEED44A}" srcOrd="2" destOrd="0" parTransId="{47FC1703-8F65-4672-BDD1-5C75379CFCFE}" sibTransId="{F6D68075-874E-4B6E-9042-AB2BF22DC830}"/>
    <dgm:cxn modelId="{DAD64BCC-735D-4008-A21A-DCFD6E14D1FD}" type="presOf" srcId="{8DE577E2-7BEA-486C-AB0E-6AD6BEFDFB0D}" destId="{C49443E6-04A1-4CB9-835C-960CB09A5D1B}" srcOrd="0" destOrd="0" presId="urn:microsoft.com/office/officeart/2005/8/layout/vList5"/>
    <dgm:cxn modelId="{A74E5702-5B47-420E-B036-703E1FDAFA33}" srcId="{8DE577E2-7BEA-486C-AB0E-6AD6BEFDFB0D}" destId="{0AE031E7-37D8-4A17-95BD-FAA094CA08F1}" srcOrd="0" destOrd="0" parTransId="{F3881595-72A7-47B4-88E2-552443B29920}" sibTransId="{CF94503E-1209-47B9-8D54-101173F3EE9E}"/>
    <dgm:cxn modelId="{52BD0DBE-CEC6-4E22-B7F7-EE8864099539}" type="presOf" srcId="{3FB8DABD-9AB3-45F7-98E3-16B4DC499BF2}" destId="{AB7D1F40-9DF5-4A67-B05C-8DE6AB20A49E}" srcOrd="0" destOrd="2" presId="urn:microsoft.com/office/officeart/2005/8/layout/vList5"/>
    <dgm:cxn modelId="{46AC73B2-DA30-4362-BF6C-B0A4EBD28C54}" type="presOf" srcId="{0AE031E7-37D8-4A17-95BD-FAA094CA08F1}" destId="{C75808D8-EDEF-4691-96CD-2D0083B6E137}" srcOrd="0" destOrd="0" presId="urn:microsoft.com/office/officeart/2005/8/layout/vList5"/>
    <dgm:cxn modelId="{DD44AB2E-BBEC-4260-B075-A285E9C8E2BD}" type="presOf" srcId="{22C23217-C41E-40E8-8DD6-27E81C0B4539}" destId="{D3806D84-FAAF-47AC-BD7B-CE28A12107B6}" srcOrd="0" destOrd="0" presId="urn:microsoft.com/office/officeart/2005/8/layout/vList5"/>
    <dgm:cxn modelId="{78ECCA5F-7B2C-4DE4-AD17-533AF4DEEFF7}" type="presOf" srcId="{F0937029-90AC-4279-8554-2FFB2D76A40F}" destId="{8FAD706E-2A6F-4214-B2DD-2D59745EC118}" srcOrd="0" destOrd="0" presId="urn:microsoft.com/office/officeart/2005/8/layout/vList5"/>
    <dgm:cxn modelId="{4E28D132-91CB-41E6-A689-B92C1C8149C9}" srcId="{15CC15ED-21FA-4DB7-832A-FCC649E87C12}" destId="{3FB8DABD-9AB3-45F7-98E3-16B4DC499BF2}" srcOrd="2" destOrd="0" parTransId="{0A8F5DB4-4051-49E2-A542-ECB5910D224E}" sibTransId="{0D378384-41FA-42B0-B7B5-A06F9810105C}"/>
    <dgm:cxn modelId="{CE097201-CE7D-41F3-8267-6B2FCFB7B403}" srcId="{15CC15ED-21FA-4DB7-832A-FCC649E87C12}" destId="{5DBE9883-895E-4647-9607-50CC8245DA97}" srcOrd="0" destOrd="0" parTransId="{B5048195-88BB-4525-AFBB-B7F1CD75CC22}" sibTransId="{C04DACDF-6B13-476A-9E51-9FE8201879B4}"/>
    <dgm:cxn modelId="{04DDB75B-85FA-46BA-A1D4-11A6E9053E7F}" srcId="{F0937029-90AC-4279-8554-2FFB2D76A40F}" destId="{F3D2F191-7808-44CD-A69A-24BA65831F97}" srcOrd="1" destOrd="0" parTransId="{12F47FB8-C542-4A61-9BA3-2270C02C12E1}" sibTransId="{C8B05C55-5E2A-44E7-96EA-B36802B8190C}"/>
    <dgm:cxn modelId="{B0996B7D-DE70-4F70-8FBC-BE54F9D3CC2B}" type="presOf" srcId="{2924949D-E626-4D82-BB5B-B22FAD89006F}" destId="{AF75CD98-EB38-4E7A-AF06-2F6A92F7DB18}" srcOrd="0" destOrd="0" presId="urn:microsoft.com/office/officeart/2005/8/layout/vList5"/>
    <dgm:cxn modelId="{A56E2853-78DB-407E-9725-3DC99C9807B9}" type="presOf" srcId="{93904CAB-4287-4C82-9C26-0F5AEF32F664}" destId="{ABFFA84B-0FF0-494C-9B43-B52B24E2F4D9}" srcOrd="0" destOrd="0" presId="urn:microsoft.com/office/officeart/2005/8/layout/vList5"/>
    <dgm:cxn modelId="{78BBC074-B027-4E0E-9DC3-1ACA6060A5DA}" srcId="{0AE031E7-37D8-4A17-95BD-FAA094CA08F1}" destId="{93904CAB-4287-4C82-9C26-0F5AEF32F664}" srcOrd="0" destOrd="0" parTransId="{D6D99A0D-54FD-4033-9CE6-F58A42C2E93D}" sibTransId="{C56C2109-4B12-4950-869C-7A85F42DDE68}"/>
    <dgm:cxn modelId="{FE19DBBF-1D3F-4F75-8629-E08819A7E2BB}" type="presOf" srcId="{5DBE9883-895E-4647-9607-50CC8245DA97}" destId="{AB7D1F40-9DF5-4A67-B05C-8DE6AB20A49E}" srcOrd="0" destOrd="0" presId="urn:microsoft.com/office/officeart/2005/8/layout/vList5"/>
    <dgm:cxn modelId="{C2B9A4A5-B292-41F4-A803-84B8065F4D73}" type="presOf" srcId="{1EEDC940-7EE0-4D8C-9E10-0B0742902091}" destId="{AB7D1F40-9DF5-4A67-B05C-8DE6AB20A49E}" srcOrd="0" destOrd="3" presId="urn:microsoft.com/office/officeart/2005/8/layout/vList5"/>
    <dgm:cxn modelId="{365C3E1D-F254-46D3-94B4-4DD177C48D05}" srcId="{F0937029-90AC-4279-8554-2FFB2D76A40F}" destId="{BA0C54E2-FE3A-49A7-933B-6CA63E253454}" srcOrd="0" destOrd="0" parTransId="{07760A2E-2517-4A75-841E-F51133F18E02}" sibTransId="{D3180B50-0A7D-4E39-9412-76891E66C733}"/>
    <dgm:cxn modelId="{BCBCD568-9E80-420B-AB44-4D4756FB3357}" srcId="{F0937029-90AC-4279-8554-2FFB2D76A40F}" destId="{D1E8AE2C-DB70-499B-A33A-EFE454AF5A5A}" srcOrd="2" destOrd="0" parTransId="{360507B0-946A-4355-B695-A35B5FB4B109}" sibTransId="{B9CE4D45-C5AA-4DD4-AAD6-FB84EABC00F5}"/>
    <dgm:cxn modelId="{F2E19BB6-FEC6-4652-A8E9-E86C80E53962}" type="presParOf" srcId="{C49443E6-04A1-4CB9-835C-960CB09A5D1B}" destId="{A76CC0C7-AF45-4CC2-B778-2CE5D42DEBC9}" srcOrd="0" destOrd="0" presId="urn:microsoft.com/office/officeart/2005/8/layout/vList5"/>
    <dgm:cxn modelId="{074E6E4F-1FF1-4796-AB7F-F67594C9C9A4}" type="presParOf" srcId="{A76CC0C7-AF45-4CC2-B778-2CE5D42DEBC9}" destId="{C75808D8-EDEF-4691-96CD-2D0083B6E137}" srcOrd="0" destOrd="0" presId="urn:microsoft.com/office/officeart/2005/8/layout/vList5"/>
    <dgm:cxn modelId="{CF848912-B983-4095-B5A7-6174D27F4554}" type="presParOf" srcId="{A76CC0C7-AF45-4CC2-B778-2CE5D42DEBC9}" destId="{ABFFA84B-0FF0-494C-9B43-B52B24E2F4D9}" srcOrd="1" destOrd="0" presId="urn:microsoft.com/office/officeart/2005/8/layout/vList5"/>
    <dgm:cxn modelId="{9EFA916D-522B-41D0-9376-A591BE63EB1C}" type="presParOf" srcId="{C49443E6-04A1-4CB9-835C-960CB09A5D1B}" destId="{E69E6622-3844-4D41-A0D3-FE3D4E03C527}" srcOrd="1" destOrd="0" presId="urn:microsoft.com/office/officeart/2005/8/layout/vList5"/>
    <dgm:cxn modelId="{C087E7BD-DC0A-4141-85E8-289C8C183447}" type="presParOf" srcId="{C49443E6-04A1-4CB9-835C-960CB09A5D1B}" destId="{78A8D400-D391-41D5-ABFE-E10A36EC38D9}" srcOrd="2" destOrd="0" presId="urn:microsoft.com/office/officeart/2005/8/layout/vList5"/>
    <dgm:cxn modelId="{94A66AC8-17B7-4FBF-B8DE-FD293EB0D8E0}" type="presParOf" srcId="{78A8D400-D391-41D5-ABFE-E10A36EC38D9}" destId="{D3806D84-FAAF-47AC-BD7B-CE28A12107B6}" srcOrd="0" destOrd="0" presId="urn:microsoft.com/office/officeart/2005/8/layout/vList5"/>
    <dgm:cxn modelId="{6BF22C89-F1E0-43FF-8186-7AEE6C38890D}" type="presParOf" srcId="{78A8D400-D391-41D5-ABFE-E10A36EC38D9}" destId="{AF75CD98-EB38-4E7A-AF06-2F6A92F7DB18}" srcOrd="1" destOrd="0" presId="urn:microsoft.com/office/officeart/2005/8/layout/vList5"/>
    <dgm:cxn modelId="{52774564-3B41-4553-B988-CF8BD1A4F997}" type="presParOf" srcId="{C49443E6-04A1-4CB9-835C-960CB09A5D1B}" destId="{4D136EF2-FB6C-4CA7-8EA7-E6A115017FE9}" srcOrd="3" destOrd="0" presId="urn:microsoft.com/office/officeart/2005/8/layout/vList5"/>
    <dgm:cxn modelId="{196E1040-C427-46CA-B60A-DA9F80FB6129}" type="presParOf" srcId="{C49443E6-04A1-4CB9-835C-960CB09A5D1B}" destId="{17A22B4F-9F5A-4D49-83A5-2405FFCBB6EA}" srcOrd="4" destOrd="0" presId="urn:microsoft.com/office/officeart/2005/8/layout/vList5"/>
    <dgm:cxn modelId="{673C19AE-CA69-4297-AEC8-FDC95851BE85}" type="presParOf" srcId="{17A22B4F-9F5A-4D49-83A5-2405FFCBB6EA}" destId="{9C26A9A0-EC52-4702-92D0-77135EF5C704}" srcOrd="0" destOrd="0" presId="urn:microsoft.com/office/officeart/2005/8/layout/vList5"/>
    <dgm:cxn modelId="{64ED1263-89C3-46CD-8DD2-E89787E403DF}" type="presParOf" srcId="{17A22B4F-9F5A-4D49-83A5-2405FFCBB6EA}" destId="{27B9B810-CFC2-4534-967C-E8A337ED91E9}" srcOrd="1" destOrd="0" presId="urn:microsoft.com/office/officeart/2005/8/layout/vList5"/>
    <dgm:cxn modelId="{73B6E45E-C88B-4830-98DD-DDF741FD7872}" type="presParOf" srcId="{C49443E6-04A1-4CB9-835C-960CB09A5D1B}" destId="{55D10CC8-F3D2-4892-82AF-7519BD45D298}" srcOrd="5" destOrd="0" presId="urn:microsoft.com/office/officeart/2005/8/layout/vList5"/>
    <dgm:cxn modelId="{18DCBE52-BC91-4ACB-A380-F2C12E2A5A15}" type="presParOf" srcId="{C49443E6-04A1-4CB9-835C-960CB09A5D1B}" destId="{16CE16FE-CF0C-466D-BD4B-224D7FEA67A8}" srcOrd="6" destOrd="0" presId="urn:microsoft.com/office/officeart/2005/8/layout/vList5"/>
    <dgm:cxn modelId="{8DCD7036-89FC-4F88-A30A-2E133BFD3871}" type="presParOf" srcId="{16CE16FE-CF0C-466D-BD4B-224D7FEA67A8}" destId="{8FAD706E-2A6F-4214-B2DD-2D59745EC118}" srcOrd="0" destOrd="0" presId="urn:microsoft.com/office/officeart/2005/8/layout/vList5"/>
    <dgm:cxn modelId="{D19154CC-FE07-4E0C-A4DA-DC79B547CB89}" type="presParOf" srcId="{16CE16FE-CF0C-466D-BD4B-224D7FEA67A8}" destId="{F1CF2CDF-F805-4912-8CA6-9C473A256BC8}" srcOrd="1" destOrd="0" presId="urn:microsoft.com/office/officeart/2005/8/layout/vList5"/>
    <dgm:cxn modelId="{5966C77F-84F7-4BCF-91D1-DAF5150C284E}" type="presParOf" srcId="{C49443E6-04A1-4CB9-835C-960CB09A5D1B}" destId="{89EE877D-C489-41B6-88EB-7B3ED4B20962}" srcOrd="7" destOrd="0" presId="urn:microsoft.com/office/officeart/2005/8/layout/vList5"/>
    <dgm:cxn modelId="{2077FD6E-B306-487C-B615-0C0602B0FF9A}" type="presParOf" srcId="{C49443E6-04A1-4CB9-835C-960CB09A5D1B}" destId="{E5AA3388-F19D-4DB8-BE5D-B66B8C64E6BC}" srcOrd="8" destOrd="0" presId="urn:microsoft.com/office/officeart/2005/8/layout/vList5"/>
    <dgm:cxn modelId="{5F003944-0996-47E7-97A4-2132479BB9BA}" type="presParOf" srcId="{E5AA3388-F19D-4DB8-BE5D-B66B8C64E6BC}" destId="{661C5BA2-196A-4F51-8EA4-2999A4661CE3}" srcOrd="0" destOrd="0" presId="urn:microsoft.com/office/officeart/2005/8/layout/vList5"/>
    <dgm:cxn modelId="{10B43A16-E2C2-43FA-8254-210C7AD00433}" type="presParOf" srcId="{E5AA3388-F19D-4DB8-BE5D-B66B8C64E6BC}" destId="{AB7D1F40-9DF5-4A67-B05C-8DE6AB20A49E}"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8A2EE61-537E-4290-9A49-834C107127C1}"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en-GB"/>
        </a:p>
      </dgm:t>
    </dgm:pt>
    <dgm:pt modelId="{306CB562-C028-4461-B081-EA4823C72203}">
      <dgm:prSet/>
      <dgm:spPr/>
      <dgm:t>
        <a:bodyPr/>
        <a:lstStyle/>
        <a:p>
          <a:pPr rtl="0"/>
          <a:r>
            <a:rPr lang="en-GB" dirty="0" smtClean="0"/>
            <a:t>Draw attention to some of the issues associated with impact in health and why they’re important.</a:t>
          </a:r>
          <a:endParaRPr lang="en-GB" dirty="0"/>
        </a:p>
      </dgm:t>
    </dgm:pt>
    <dgm:pt modelId="{EE50BF7D-2C20-4EAE-BA0F-49C523645C61}" type="parTrans" cxnId="{5DFFDB1D-D2AE-419E-9208-BC20EAB20207}">
      <dgm:prSet/>
      <dgm:spPr/>
      <dgm:t>
        <a:bodyPr/>
        <a:lstStyle/>
        <a:p>
          <a:endParaRPr lang="en-GB"/>
        </a:p>
      </dgm:t>
    </dgm:pt>
    <dgm:pt modelId="{99BED4E0-ADB7-4B20-A92A-038B5745E555}" type="sibTrans" cxnId="{5DFFDB1D-D2AE-419E-9208-BC20EAB20207}">
      <dgm:prSet/>
      <dgm:spPr/>
      <dgm:t>
        <a:bodyPr/>
        <a:lstStyle/>
        <a:p>
          <a:endParaRPr lang="en-GB"/>
        </a:p>
      </dgm:t>
    </dgm:pt>
    <dgm:pt modelId="{2EE3B8CA-4F6E-4D53-A512-93C7BE433175}">
      <dgm:prSet/>
      <dgm:spPr/>
      <dgm:t>
        <a:bodyPr/>
        <a:lstStyle/>
        <a:p>
          <a:pPr rtl="0"/>
          <a:r>
            <a:rPr lang="en-GB" dirty="0" smtClean="0"/>
            <a:t>Suggest things you may wish to consider when preparing your proposal- pathway to impact</a:t>
          </a:r>
          <a:endParaRPr lang="en-GB" dirty="0"/>
        </a:p>
      </dgm:t>
    </dgm:pt>
    <dgm:pt modelId="{FD24E7C5-F078-4A8E-B4F1-D656CBFDF6B6}" type="parTrans" cxnId="{BC28879A-9874-4306-83B9-11CC5ABD057C}">
      <dgm:prSet/>
      <dgm:spPr/>
      <dgm:t>
        <a:bodyPr/>
        <a:lstStyle/>
        <a:p>
          <a:endParaRPr lang="en-GB"/>
        </a:p>
      </dgm:t>
    </dgm:pt>
    <dgm:pt modelId="{97846EB5-1B70-4DE0-8D38-435CBE90836F}" type="sibTrans" cxnId="{BC28879A-9874-4306-83B9-11CC5ABD057C}">
      <dgm:prSet/>
      <dgm:spPr/>
      <dgm:t>
        <a:bodyPr/>
        <a:lstStyle/>
        <a:p>
          <a:endParaRPr lang="en-GB"/>
        </a:p>
      </dgm:t>
    </dgm:pt>
    <dgm:pt modelId="{2D14ACC6-7ECD-4E35-9FCC-9C42D304B59F}">
      <dgm:prSet/>
      <dgm:spPr/>
      <dgm:t>
        <a:bodyPr/>
        <a:lstStyle/>
        <a:p>
          <a:pPr rtl="0"/>
          <a:r>
            <a:rPr lang="en-GB" smtClean="0"/>
            <a:t>Highlight resources you can ask for as part of your (EPSRC) application.</a:t>
          </a:r>
          <a:endParaRPr lang="en-GB"/>
        </a:p>
      </dgm:t>
    </dgm:pt>
    <dgm:pt modelId="{03DDC7CA-CF74-4F07-A18A-3875EFEC21DB}" type="parTrans" cxnId="{D38BB6A4-3DB8-4F2D-B4D2-85977ED9F590}">
      <dgm:prSet/>
      <dgm:spPr/>
      <dgm:t>
        <a:bodyPr/>
        <a:lstStyle/>
        <a:p>
          <a:endParaRPr lang="en-GB"/>
        </a:p>
      </dgm:t>
    </dgm:pt>
    <dgm:pt modelId="{F97CFA38-7C86-45A5-9EC2-6ABEBCFE963E}" type="sibTrans" cxnId="{D38BB6A4-3DB8-4F2D-B4D2-85977ED9F590}">
      <dgm:prSet/>
      <dgm:spPr/>
      <dgm:t>
        <a:bodyPr/>
        <a:lstStyle/>
        <a:p>
          <a:endParaRPr lang="en-GB"/>
        </a:p>
      </dgm:t>
    </dgm:pt>
    <dgm:pt modelId="{466EE601-C1D2-4508-8C77-9CCF5CDE800B}">
      <dgm:prSet/>
      <dgm:spPr/>
      <dgm:t>
        <a:bodyPr/>
        <a:lstStyle/>
        <a:p>
          <a:pPr rtl="0"/>
          <a:r>
            <a:rPr lang="en-GB" dirty="0" smtClean="0"/>
            <a:t>Direct you to where you can find more information.</a:t>
          </a:r>
          <a:endParaRPr lang="en-GB" dirty="0"/>
        </a:p>
      </dgm:t>
    </dgm:pt>
    <dgm:pt modelId="{F2F4C4C5-24F8-4E86-8C94-DCD293ED5139}" type="parTrans" cxnId="{41BD1359-0FAB-43BF-9FE4-90CFC1A1A74D}">
      <dgm:prSet/>
      <dgm:spPr/>
      <dgm:t>
        <a:bodyPr/>
        <a:lstStyle/>
        <a:p>
          <a:endParaRPr lang="en-GB"/>
        </a:p>
      </dgm:t>
    </dgm:pt>
    <dgm:pt modelId="{3A16DDF7-AD96-44D1-8DCF-B2DAFC6BDA8F}" type="sibTrans" cxnId="{41BD1359-0FAB-43BF-9FE4-90CFC1A1A74D}">
      <dgm:prSet/>
      <dgm:spPr/>
      <dgm:t>
        <a:bodyPr/>
        <a:lstStyle/>
        <a:p>
          <a:endParaRPr lang="en-GB"/>
        </a:p>
      </dgm:t>
    </dgm:pt>
    <dgm:pt modelId="{86115182-7A61-47D9-9EC2-016F8243125A}" type="pres">
      <dgm:prSet presAssocID="{48A2EE61-537E-4290-9A49-834C107127C1}" presName="linear" presStyleCnt="0">
        <dgm:presLayoutVars>
          <dgm:animLvl val="lvl"/>
          <dgm:resizeHandles val="exact"/>
        </dgm:presLayoutVars>
      </dgm:prSet>
      <dgm:spPr/>
      <dgm:t>
        <a:bodyPr/>
        <a:lstStyle/>
        <a:p>
          <a:endParaRPr lang="en-GB"/>
        </a:p>
      </dgm:t>
    </dgm:pt>
    <dgm:pt modelId="{34B1FC24-7399-41DB-94B1-268568405A3D}" type="pres">
      <dgm:prSet presAssocID="{306CB562-C028-4461-B081-EA4823C72203}" presName="parentText" presStyleLbl="node1" presStyleIdx="0" presStyleCnt="4">
        <dgm:presLayoutVars>
          <dgm:chMax val="0"/>
          <dgm:bulletEnabled val="1"/>
        </dgm:presLayoutVars>
      </dgm:prSet>
      <dgm:spPr/>
      <dgm:t>
        <a:bodyPr/>
        <a:lstStyle/>
        <a:p>
          <a:endParaRPr lang="en-GB"/>
        </a:p>
      </dgm:t>
    </dgm:pt>
    <dgm:pt modelId="{0D88A495-A10C-4539-92F4-3BCC65D32667}" type="pres">
      <dgm:prSet presAssocID="{99BED4E0-ADB7-4B20-A92A-038B5745E555}" presName="spacer" presStyleCnt="0"/>
      <dgm:spPr/>
      <dgm:t>
        <a:bodyPr/>
        <a:lstStyle/>
        <a:p>
          <a:endParaRPr lang="en-GB"/>
        </a:p>
      </dgm:t>
    </dgm:pt>
    <dgm:pt modelId="{73C88099-2CEF-4290-9CCD-0E91B000BEE9}" type="pres">
      <dgm:prSet presAssocID="{2EE3B8CA-4F6E-4D53-A512-93C7BE433175}" presName="parentText" presStyleLbl="node1" presStyleIdx="1" presStyleCnt="4">
        <dgm:presLayoutVars>
          <dgm:chMax val="0"/>
          <dgm:bulletEnabled val="1"/>
        </dgm:presLayoutVars>
      </dgm:prSet>
      <dgm:spPr/>
      <dgm:t>
        <a:bodyPr/>
        <a:lstStyle/>
        <a:p>
          <a:endParaRPr lang="en-GB"/>
        </a:p>
      </dgm:t>
    </dgm:pt>
    <dgm:pt modelId="{427F51D6-2A6D-4AD3-AC80-20E06BFEE64F}" type="pres">
      <dgm:prSet presAssocID="{97846EB5-1B70-4DE0-8D38-435CBE90836F}" presName="spacer" presStyleCnt="0"/>
      <dgm:spPr/>
      <dgm:t>
        <a:bodyPr/>
        <a:lstStyle/>
        <a:p>
          <a:endParaRPr lang="en-GB"/>
        </a:p>
      </dgm:t>
    </dgm:pt>
    <dgm:pt modelId="{3B086F61-0214-4CEC-B80A-F42998327CAD}" type="pres">
      <dgm:prSet presAssocID="{2D14ACC6-7ECD-4E35-9FCC-9C42D304B59F}" presName="parentText" presStyleLbl="node1" presStyleIdx="2" presStyleCnt="4">
        <dgm:presLayoutVars>
          <dgm:chMax val="0"/>
          <dgm:bulletEnabled val="1"/>
        </dgm:presLayoutVars>
      </dgm:prSet>
      <dgm:spPr/>
      <dgm:t>
        <a:bodyPr/>
        <a:lstStyle/>
        <a:p>
          <a:endParaRPr lang="en-GB"/>
        </a:p>
      </dgm:t>
    </dgm:pt>
    <dgm:pt modelId="{DE6B8106-4600-42A1-B3AA-9D12CE94CB73}" type="pres">
      <dgm:prSet presAssocID="{F97CFA38-7C86-45A5-9EC2-6ABEBCFE963E}" presName="spacer" presStyleCnt="0"/>
      <dgm:spPr/>
      <dgm:t>
        <a:bodyPr/>
        <a:lstStyle/>
        <a:p>
          <a:endParaRPr lang="en-GB"/>
        </a:p>
      </dgm:t>
    </dgm:pt>
    <dgm:pt modelId="{3CF2EDAE-7546-46EA-879E-CE8132038710}" type="pres">
      <dgm:prSet presAssocID="{466EE601-C1D2-4508-8C77-9CCF5CDE800B}" presName="parentText" presStyleLbl="node1" presStyleIdx="3" presStyleCnt="4">
        <dgm:presLayoutVars>
          <dgm:chMax val="0"/>
          <dgm:bulletEnabled val="1"/>
        </dgm:presLayoutVars>
      </dgm:prSet>
      <dgm:spPr/>
      <dgm:t>
        <a:bodyPr/>
        <a:lstStyle/>
        <a:p>
          <a:endParaRPr lang="en-GB"/>
        </a:p>
      </dgm:t>
    </dgm:pt>
  </dgm:ptLst>
  <dgm:cxnLst>
    <dgm:cxn modelId="{BC28879A-9874-4306-83B9-11CC5ABD057C}" srcId="{48A2EE61-537E-4290-9A49-834C107127C1}" destId="{2EE3B8CA-4F6E-4D53-A512-93C7BE433175}" srcOrd="1" destOrd="0" parTransId="{FD24E7C5-F078-4A8E-B4F1-D656CBFDF6B6}" sibTransId="{97846EB5-1B70-4DE0-8D38-435CBE90836F}"/>
    <dgm:cxn modelId="{5DFFDB1D-D2AE-419E-9208-BC20EAB20207}" srcId="{48A2EE61-537E-4290-9A49-834C107127C1}" destId="{306CB562-C028-4461-B081-EA4823C72203}" srcOrd="0" destOrd="0" parTransId="{EE50BF7D-2C20-4EAE-BA0F-49C523645C61}" sibTransId="{99BED4E0-ADB7-4B20-A92A-038B5745E555}"/>
    <dgm:cxn modelId="{94613744-AB22-4EB8-9C05-BE5711DB2DE2}" type="presOf" srcId="{48A2EE61-537E-4290-9A49-834C107127C1}" destId="{86115182-7A61-47D9-9EC2-016F8243125A}" srcOrd="0" destOrd="0" presId="urn:microsoft.com/office/officeart/2005/8/layout/vList2"/>
    <dgm:cxn modelId="{41BD1359-0FAB-43BF-9FE4-90CFC1A1A74D}" srcId="{48A2EE61-537E-4290-9A49-834C107127C1}" destId="{466EE601-C1D2-4508-8C77-9CCF5CDE800B}" srcOrd="3" destOrd="0" parTransId="{F2F4C4C5-24F8-4E86-8C94-DCD293ED5139}" sibTransId="{3A16DDF7-AD96-44D1-8DCF-B2DAFC6BDA8F}"/>
    <dgm:cxn modelId="{07AAEE41-625F-4471-A8E5-FC61A61CBD71}" type="presOf" srcId="{466EE601-C1D2-4508-8C77-9CCF5CDE800B}" destId="{3CF2EDAE-7546-46EA-879E-CE8132038710}" srcOrd="0" destOrd="0" presId="urn:microsoft.com/office/officeart/2005/8/layout/vList2"/>
    <dgm:cxn modelId="{D38BB6A4-3DB8-4F2D-B4D2-85977ED9F590}" srcId="{48A2EE61-537E-4290-9A49-834C107127C1}" destId="{2D14ACC6-7ECD-4E35-9FCC-9C42D304B59F}" srcOrd="2" destOrd="0" parTransId="{03DDC7CA-CF74-4F07-A18A-3875EFEC21DB}" sibTransId="{F97CFA38-7C86-45A5-9EC2-6ABEBCFE963E}"/>
    <dgm:cxn modelId="{582FF809-C49E-4E60-8CE9-5FD67BAC38D3}" type="presOf" srcId="{2EE3B8CA-4F6E-4D53-A512-93C7BE433175}" destId="{73C88099-2CEF-4290-9CCD-0E91B000BEE9}" srcOrd="0" destOrd="0" presId="urn:microsoft.com/office/officeart/2005/8/layout/vList2"/>
    <dgm:cxn modelId="{959306D4-E20E-42A2-906C-FE0B5D0E148A}" type="presOf" srcId="{2D14ACC6-7ECD-4E35-9FCC-9C42D304B59F}" destId="{3B086F61-0214-4CEC-B80A-F42998327CAD}" srcOrd="0" destOrd="0" presId="urn:microsoft.com/office/officeart/2005/8/layout/vList2"/>
    <dgm:cxn modelId="{852E7DB1-1D84-4326-B04D-20EF9D215076}" type="presOf" srcId="{306CB562-C028-4461-B081-EA4823C72203}" destId="{34B1FC24-7399-41DB-94B1-268568405A3D}" srcOrd="0" destOrd="0" presId="urn:microsoft.com/office/officeart/2005/8/layout/vList2"/>
    <dgm:cxn modelId="{C8897024-5491-4826-8B32-FB45F382562A}" type="presParOf" srcId="{86115182-7A61-47D9-9EC2-016F8243125A}" destId="{34B1FC24-7399-41DB-94B1-268568405A3D}" srcOrd="0" destOrd="0" presId="urn:microsoft.com/office/officeart/2005/8/layout/vList2"/>
    <dgm:cxn modelId="{90CB3A5C-4248-4D11-91F8-24BB62689339}" type="presParOf" srcId="{86115182-7A61-47D9-9EC2-016F8243125A}" destId="{0D88A495-A10C-4539-92F4-3BCC65D32667}" srcOrd="1" destOrd="0" presId="urn:microsoft.com/office/officeart/2005/8/layout/vList2"/>
    <dgm:cxn modelId="{E4D80CAB-1196-4E9B-99AC-DF091B588C6C}" type="presParOf" srcId="{86115182-7A61-47D9-9EC2-016F8243125A}" destId="{73C88099-2CEF-4290-9CCD-0E91B000BEE9}" srcOrd="2" destOrd="0" presId="urn:microsoft.com/office/officeart/2005/8/layout/vList2"/>
    <dgm:cxn modelId="{4D5746ED-6183-452F-B202-D883BBD665DB}" type="presParOf" srcId="{86115182-7A61-47D9-9EC2-016F8243125A}" destId="{427F51D6-2A6D-4AD3-AC80-20E06BFEE64F}" srcOrd="3" destOrd="0" presId="urn:microsoft.com/office/officeart/2005/8/layout/vList2"/>
    <dgm:cxn modelId="{4C8557F2-933D-4CDE-8E2C-0DF02A2E498E}" type="presParOf" srcId="{86115182-7A61-47D9-9EC2-016F8243125A}" destId="{3B086F61-0214-4CEC-B80A-F42998327CAD}" srcOrd="4" destOrd="0" presId="urn:microsoft.com/office/officeart/2005/8/layout/vList2"/>
    <dgm:cxn modelId="{CA9B43D7-495D-4C48-BA50-25AEE58C3E49}" type="presParOf" srcId="{86115182-7A61-47D9-9EC2-016F8243125A}" destId="{DE6B8106-4600-42A1-B3AA-9D12CE94CB73}" srcOrd="5" destOrd="0" presId="urn:microsoft.com/office/officeart/2005/8/layout/vList2"/>
    <dgm:cxn modelId="{A8B9CE3C-272D-4C64-ACA7-563DEFED2B9D}" type="presParOf" srcId="{86115182-7A61-47D9-9EC2-016F8243125A}" destId="{3CF2EDAE-7546-46EA-879E-CE8132038710}"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12.xml><?xml version="1.0" encoding="utf-8"?>
<dgm:dataModel xmlns:dgm="http://schemas.openxmlformats.org/drawingml/2006/diagram" xmlns:a="http://schemas.openxmlformats.org/drawingml/2006/main">
  <dgm:ptLst>
    <dgm:pt modelId="{ED7FD7ED-22EB-47D3-BBCB-676FC2D30683}"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GB"/>
        </a:p>
      </dgm:t>
    </dgm:pt>
    <dgm:pt modelId="{18E9D59C-6C83-47C9-B5E4-602D459BFB8D}">
      <dgm:prSet/>
      <dgm:spPr/>
      <dgm:t>
        <a:bodyPr/>
        <a:lstStyle/>
        <a:p>
          <a:pPr rtl="0"/>
          <a:r>
            <a:rPr lang="en-GB" dirty="0" smtClean="0"/>
            <a:t>Healthcare Technologies Challenge Awards round 3 </a:t>
          </a:r>
          <a:endParaRPr lang="en-GB" dirty="0"/>
        </a:p>
      </dgm:t>
    </dgm:pt>
    <dgm:pt modelId="{55565DAF-3BE0-4D28-AE92-1792B52243FA}" type="parTrans" cxnId="{35852E15-7DDB-4A41-BEB2-456AF620AE18}">
      <dgm:prSet/>
      <dgm:spPr/>
      <dgm:t>
        <a:bodyPr/>
        <a:lstStyle/>
        <a:p>
          <a:endParaRPr lang="en-GB"/>
        </a:p>
      </dgm:t>
    </dgm:pt>
    <dgm:pt modelId="{B5A248CA-6C6F-4E9A-B4AD-FF32A327AF30}" type="sibTrans" cxnId="{35852E15-7DDB-4A41-BEB2-456AF620AE18}">
      <dgm:prSet/>
      <dgm:spPr/>
      <dgm:t>
        <a:bodyPr/>
        <a:lstStyle/>
        <a:p>
          <a:endParaRPr lang="en-GB"/>
        </a:p>
      </dgm:t>
    </dgm:pt>
    <dgm:pt modelId="{43FAFBC3-8DE9-4413-B1B3-D92D5BF48F82}">
      <dgm:prSet/>
      <dgm:spPr/>
      <dgm:t>
        <a:bodyPr/>
        <a:lstStyle/>
        <a:p>
          <a:pPr rtl="0"/>
          <a:r>
            <a:rPr lang="en-GB" dirty="0" smtClean="0"/>
            <a:t>launch late 2017/early 2018.</a:t>
          </a:r>
          <a:endParaRPr lang="en-GB" dirty="0"/>
        </a:p>
      </dgm:t>
    </dgm:pt>
    <dgm:pt modelId="{93461853-FBA2-42B0-8B80-DAB2260F2D6A}" type="parTrans" cxnId="{0634841E-A92C-4B53-BE2B-F993453CB283}">
      <dgm:prSet/>
      <dgm:spPr/>
      <dgm:t>
        <a:bodyPr/>
        <a:lstStyle/>
        <a:p>
          <a:endParaRPr lang="en-GB"/>
        </a:p>
      </dgm:t>
    </dgm:pt>
    <dgm:pt modelId="{4B75E160-FC97-4EB2-A37E-73A234B09933}" type="sibTrans" cxnId="{0634841E-A92C-4B53-BE2B-F993453CB283}">
      <dgm:prSet/>
      <dgm:spPr/>
      <dgm:t>
        <a:bodyPr/>
        <a:lstStyle/>
        <a:p>
          <a:endParaRPr lang="en-GB"/>
        </a:p>
      </dgm:t>
    </dgm:pt>
    <dgm:pt modelId="{14E3E5E0-02C4-4E7E-B447-90896D07D985}">
      <dgm:prSet/>
      <dgm:spPr/>
      <dgm:t>
        <a:bodyPr/>
        <a:lstStyle/>
        <a:p>
          <a:pPr rtl="0"/>
          <a:r>
            <a:rPr lang="en-GB" dirty="0" smtClean="0"/>
            <a:t>Programme Grants</a:t>
          </a:r>
          <a:endParaRPr lang="en-GB" dirty="0"/>
        </a:p>
      </dgm:t>
    </dgm:pt>
    <dgm:pt modelId="{8BBF87A6-6B81-4CE1-A140-C070C96660F5}" type="parTrans" cxnId="{3922EE23-9D38-43D2-9C35-5C0D60D112F3}">
      <dgm:prSet/>
      <dgm:spPr/>
      <dgm:t>
        <a:bodyPr/>
        <a:lstStyle/>
        <a:p>
          <a:endParaRPr lang="en-GB"/>
        </a:p>
      </dgm:t>
    </dgm:pt>
    <dgm:pt modelId="{D0E23EFC-F8D4-41AF-B7FB-B1E417F99B7B}" type="sibTrans" cxnId="{3922EE23-9D38-43D2-9C35-5C0D60D112F3}">
      <dgm:prSet/>
      <dgm:spPr/>
      <dgm:t>
        <a:bodyPr/>
        <a:lstStyle/>
        <a:p>
          <a:endParaRPr lang="en-GB"/>
        </a:p>
      </dgm:t>
    </dgm:pt>
    <dgm:pt modelId="{02666DC4-703F-44C1-8F11-8A5F2F2F361A}">
      <dgm:prSet/>
      <dgm:spPr/>
      <dgm:t>
        <a:bodyPr/>
        <a:lstStyle/>
        <a:p>
          <a:pPr rtl="0"/>
          <a:r>
            <a:rPr lang="en-GB" dirty="0" smtClean="0"/>
            <a:t>Established career fellowships</a:t>
          </a:r>
          <a:endParaRPr lang="en-GB" dirty="0"/>
        </a:p>
      </dgm:t>
    </dgm:pt>
    <dgm:pt modelId="{73B03852-88EF-4633-89F7-8EC8621108DD}" type="parTrans" cxnId="{C91D7056-37E3-4152-A835-F68F0733CC08}">
      <dgm:prSet/>
      <dgm:spPr/>
      <dgm:t>
        <a:bodyPr/>
        <a:lstStyle/>
        <a:p>
          <a:endParaRPr lang="en-GB"/>
        </a:p>
      </dgm:t>
    </dgm:pt>
    <dgm:pt modelId="{B998BF05-3F0C-4672-93C5-201D4A8EB7A9}" type="sibTrans" cxnId="{C91D7056-37E3-4152-A835-F68F0733CC08}">
      <dgm:prSet/>
      <dgm:spPr/>
      <dgm:t>
        <a:bodyPr/>
        <a:lstStyle/>
        <a:p>
          <a:endParaRPr lang="en-GB"/>
        </a:p>
      </dgm:t>
    </dgm:pt>
    <dgm:pt modelId="{2BBDF1BB-94A9-4F11-A99D-8DB79592D6F2}">
      <dgm:prSet/>
      <dgm:spPr/>
      <dgm:t>
        <a:bodyPr/>
        <a:lstStyle/>
        <a:p>
          <a:pPr rtl="0"/>
          <a:r>
            <a:rPr lang="en-GB" dirty="0" smtClean="0"/>
            <a:t>Discipline hopping </a:t>
          </a:r>
          <a:endParaRPr lang="en-GB" dirty="0"/>
        </a:p>
      </dgm:t>
    </dgm:pt>
    <dgm:pt modelId="{35FC516E-487C-4023-946C-1A095FB208E7}" type="parTrans" cxnId="{D132FCA1-3642-4D9F-B199-E16EEEC61381}">
      <dgm:prSet/>
      <dgm:spPr/>
      <dgm:t>
        <a:bodyPr/>
        <a:lstStyle/>
        <a:p>
          <a:endParaRPr lang="en-GB"/>
        </a:p>
      </dgm:t>
    </dgm:pt>
    <dgm:pt modelId="{EECA007D-A92B-419B-94DA-6BA36F580984}" type="sibTrans" cxnId="{D132FCA1-3642-4D9F-B199-E16EEEC61381}">
      <dgm:prSet/>
      <dgm:spPr/>
      <dgm:t>
        <a:bodyPr/>
        <a:lstStyle/>
        <a:p>
          <a:endParaRPr lang="en-GB"/>
        </a:p>
      </dgm:t>
    </dgm:pt>
    <dgm:pt modelId="{D4B24F4C-D4BA-421A-8B99-9CAF46C84B9F}">
      <dgm:prSet/>
      <dgm:spPr/>
      <dgm:t>
        <a:bodyPr/>
        <a:lstStyle/>
        <a:p>
          <a:pPr rtl="0"/>
          <a:r>
            <a:rPr lang="en-GB" dirty="0" smtClean="0"/>
            <a:t>Targeted therapeutic delivery </a:t>
          </a:r>
          <a:endParaRPr lang="en-GB" dirty="0"/>
        </a:p>
      </dgm:t>
    </dgm:pt>
    <dgm:pt modelId="{30E00DC4-52B1-450B-AD9E-92E234F2D3A0}" type="parTrans" cxnId="{5467904C-4F4B-4855-A3B0-1F3D334BD433}">
      <dgm:prSet/>
      <dgm:spPr/>
      <dgm:t>
        <a:bodyPr/>
        <a:lstStyle/>
        <a:p>
          <a:endParaRPr lang="en-GB"/>
        </a:p>
      </dgm:t>
    </dgm:pt>
    <dgm:pt modelId="{830DD4D2-B8B0-4874-A902-096A53954871}" type="sibTrans" cxnId="{5467904C-4F4B-4855-A3B0-1F3D334BD433}">
      <dgm:prSet/>
      <dgm:spPr/>
      <dgm:t>
        <a:bodyPr/>
        <a:lstStyle/>
        <a:p>
          <a:endParaRPr lang="en-GB"/>
        </a:p>
      </dgm:t>
    </dgm:pt>
    <dgm:pt modelId="{58DBA8A0-2B80-42D1-9B82-2B0208484AB3}">
      <dgm:prSet/>
      <dgm:spPr/>
      <dgm:t>
        <a:bodyPr/>
        <a:lstStyle/>
        <a:p>
          <a:pPr rtl="0"/>
          <a:r>
            <a:rPr lang="en-GB" dirty="0" smtClean="0"/>
            <a:t>Call autumn 17</a:t>
          </a:r>
          <a:endParaRPr lang="en-GB" dirty="0"/>
        </a:p>
      </dgm:t>
    </dgm:pt>
    <dgm:pt modelId="{66673F28-2C3A-43E6-9A6B-5747082276D3}" type="parTrans" cxnId="{047EE72B-8756-48C6-B04B-03D2BB066204}">
      <dgm:prSet/>
      <dgm:spPr/>
      <dgm:t>
        <a:bodyPr/>
        <a:lstStyle/>
        <a:p>
          <a:endParaRPr lang="en-GB"/>
        </a:p>
      </dgm:t>
    </dgm:pt>
    <dgm:pt modelId="{2B8202B8-6A67-4CBD-B492-70D1AA8AC145}" type="sibTrans" cxnId="{047EE72B-8756-48C6-B04B-03D2BB066204}">
      <dgm:prSet/>
      <dgm:spPr/>
      <dgm:t>
        <a:bodyPr/>
        <a:lstStyle/>
        <a:p>
          <a:endParaRPr lang="en-GB"/>
        </a:p>
      </dgm:t>
    </dgm:pt>
    <dgm:pt modelId="{A7890E26-0981-4E12-82FB-5A5152E340BC}">
      <dgm:prSet/>
      <dgm:spPr/>
      <dgm:t>
        <a:bodyPr/>
        <a:lstStyle/>
        <a:p>
          <a:pPr rtl="0"/>
          <a:r>
            <a:rPr lang="en-GB" dirty="0" smtClean="0"/>
            <a:t>Healthcare Impact Partnerships??</a:t>
          </a:r>
          <a:endParaRPr lang="en-GB" dirty="0"/>
        </a:p>
      </dgm:t>
    </dgm:pt>
    <dgm:pt modelId="{B57C433A-E0D2-453F-9D8C-E920FB1FA656}" type="parTrans" cxnId="{1B942ED9-568F-4A88-A706-DF9E86FE287E}">
      <dgm:prSet/>
      <dgm:spPr/>
      <dgm:t>
        <a:bodyPr/>
        <a:lstStyle/>
        <a:p>
          <a:endParaRPr lang="en-GB"/>
        </a:p>
      </dgm:t>
    </dgm:pt>
    <dgm:pt modelId="{2F6F352D-923B-4FB0-A5C4-DEE1955FFDE6}" type="sibTrans" cxnId="{1B942ED9-568F-4A88-A706-DF9E86FE287E}">
      <dgm:prSet/>
      <dgm:spPr/>
      <dgm:t>
        <a:bodyPr/>
        <a:lstStyle/>
        <a:p>
          <a:endParaRPr lang="en-GB"/>
        </a:p>
      </dgm:t>
    </dgm:pt>
    <dgm:pt modelId="{C9803357-ABCB-457F-854A-861B5481B05C}">
      <dgm:prSet/>
      <dgm:spPr/>
      <dgm:t>
        <a:bodyPr/>
        <a:lstStyle/>
        <a:p>
          <a:pPr rtl="0"/>
          <a:r>
            <a:rPr lang="en-GB" dirty="0" smtClean="0"/>
            <a:t>tbc</a:t>
          </a:r>
          <a:endParaRPr lang="en-GB" dirty="0"/>
        </a:p>
      </dgm:t>
    </dgm:pt>
    <dgm:pt modelId="{DE4329E5-1C99-424E-B4D1-6867AB7493FE}" type="parTrans" cxnId="{CB7915D4-F50A-4C1B-8D61-9B2AE9DD083A}">
      <dgm:prSet/>
      <dgm:spPr/>
      <dgm:t>
        <a:bodyPr/>
        <a:lstStyle/>
        <a:p>
          <a:endParaRPr lang="en-GB"/>
        </a:p>
      </dgm:t>
    </dgm:pt>
    <dgm:pt modelId="{B3077A46-19EF-42E0-B1C9-C1A940F68CC1}" type="sibTrans" cxnId="{CB7915D4-F50A-4C1B-8D61-9B2AE9DD083A}">
      <dgm:prSet/>
      <dgm:spPr/>
      <dgm:t>
        <a:bodyPr/>
        <a:lstStyle/>
        <a:p>
          <a:endParaRPr lang="en-GB"/>
        </a:p>
      </dgm:t>
    </dgm:pt>
    <dgm:pt modelId="{E28E494C-9B40-4FA9-A913-17FD4315C280}" type="pres">
      <dgm:prSet presAssocID="{ED7FD7ED-22EB-47D3-BBCB-676FC2D30683}" presName="linear" presStyleCnt="0">
        <dgm:presLayoutVars>
          <dgm:dir/>
          <dgm:resizeHandles val="exact"/>
        </dgm:presLayoutVars>
      </dgm:prSet>
      <dgm:spPr/>
      <dgm:t>
        <a:bodyPr/>
        <a:lstStyle/>
        <a:p>
          <a:endParaRPr lang="en-GB"/>
        </a:p>
      </dgm:t>
    </dgm:pt>
    <dgm:pt modelId="{40CD64BF-F113-4AEC-8D95-8CD053927F3C}" type="pres">
      <dgm:prSet presAssocID="{18E9D59C-6C83-47C9-B5E4-602D459BFB8D}" presName="comp" presStyleCnt="0"/>
      <dgm:spPr/>
    </dgm:pt>
    <dgm:pt modelId="{15EA6BE0-4CD5-4AB3-AD66-36A000011C7B}" type="pres">
      <dgm:prSet presAssocID="{18E9D59C-6C83-47C9-B5E4-602D459BFB8D}" presName="box" presStyleLbl="node1" presStyleIdx="0" presStyleCnt="6"/>
      <dgm:spPr/>
      <dgm:t>
        <a:bodyPr/>
        <a:lstStyle/>
        <a:p>
          <a:endParaRPr lang="en-GB"/>
        </a:p>
      </dgm:t>
    </dgm:pt>
    <dgm:pt modelId="{A364D7FF-784F-40B0-A9C0-DEB8C6DBCF14}" type="pres">
      <dgm:prSet presAssocID="{18E9D59C-6C83-47C9-B5E4-602D459BFB8D}" presName="img" presStyleLbl="fgImgPlace1" presStyleIdx="0" presStyleCnt="6" custScaleX="68624"/>
      <dgm:spPr>
        <a:blipFill dpi="0" rotWithShape="1">
          <a:blip xmlns:r="http://schemas.openxmlformats.org/officeDocument/2006/relationships" r:embed="rId1"/>
          <a:srcRect/>
          <a:stretch>
            <a:fillRect/>
          </a:stretch>
        </a:blipFill>
      </dgm:spPr>
      <dgm:t>
        <a:bodyPr/>
        <a:lstStyle/>
        <a:p>
          <a:endParaRPr lang="en-GB"/>
        </a:p>
      </dgm:t>
    </dgm:pt>
    <dgm:pt modelId="{9BB2638C-0694-4D15-981B-AECCD6CF17D8}" type="pres">
      <dgm:prSet presAssocID="{18E9D59C-6C83-47C9-B5E4-602D459BFB8D}" presName="text" presStyleLbl="node1" presStyleIdx="0" presStyleCnt="6">
        <dgm:presLayoutVars>
          <dgm:bulletEnabled val="1"/>
        </dgm:presLayoutVars>
      </dgm:prSet>
      <dgm:spPr/>
      <dgm:t>
        <a:bodyPr/>
        <a:lstStyle/>
        <a:p>
          <a:endParaRPr lang="en-GB"/>
        </a:p>
      </dgm:t>
    </dgm:pt>
    <dgm:pt modelId="{FB2901D3-EEE8-4949-9463-E30B78CEE340}" type="pres">
      <dgm:prSet presAssocID="{B5A248CA-6C6F-4E9A-B4AD-FF32A327AF30}" presName="spacer" presStyleCnt="0"/>
      <dgm:spPr/>
    </dgm:pt>
    <dgm:pt modelId="{71A0022E-4E3C-4923-B759-2D5728005FD1}" type="pres">
      <dgm:prSet presAssocID="{14E3E5E0-02C4-4E7E-B447-90896D07D985}" presName="comp" presStyleCnt="0"/>
      <dgm:spPr/>
    </dgm:pt>
    <dgm:pt modelId="{B5C31E37-8EF4-4452-A169-08931AB62A46}" type="pres">
      <dgm:prSet presAssocID="{14E3E5E0-02C4-4E7E-B447-90896D07D985}" presName="box" presStyleLbl="node1" presStyleIdx="1" presStyleCnt="6"/>
      <dgm:spPr/>
      <dgm:t>
        <a:bodyPr/>
        <a:lstStyle/>
        <a:p>
          <a:endParaRPr lang="en-GB"/>
        </a:p>
      </dgm:t>
    </dgm:pt>
    <dgm:pt modelId="{B65AB809-2302-4B05-A85C-B430127D19B8}" type="pres">
      <dgm:prSet presAssocID="{14E3E5E0-02C4-4E7E-B447-90896D07D985}" presName="img" presStyleLbl="fgImgPlace1" presStyleIdx="1" presStyleCnt="6" custScaleX="68624"/>
      <dgm:spPr>
        <a:blipFill>
          <a:blip xmlns:r="http://schemas.openxmlformats.org/officeDocument/2006/relationships" r:embed="rId2"/>
          <a:stretch>
            <a:fillRect/>
          </a:stretch>
        </a:blipFill>
      </dgm:spPr>
      <dgm:t>
        <a:bodyPr/>
        <a:lstStyle/>
        <a:p>
          <a:endParaRPr lang="en-GB"/>
        </a:p>
      </dgm:t>
    </dgm:pt>
    <dgm:pt modelId="{0BC67A0D-BCF9-4535-87FB-F3C27ABE07C0}" type="pres">
      <dgm:prSet presAssocID="{14E3E5E0-02C4-4E7E-B447-90896D07D985}" presName="text" presStyleLbl="node1" presStyleIdx="1" presStyleCnt="6">
        <dgm:presLayoutVars>
          <dgm:bulletEnabled val="1"/>
        </dgm:presLayoutVars>
      </dgm:prSet>
      <dgm:spPr/>
      <dgm:t>
        <a:bodyPr/>
        <a:lstStyle/>
        <a:p>
          <a:endParaRPr lang="en-GB"/>
        </a:p>
      </dgm:t>
    </dgm:pt>
    <dgm:pt modelId="{185ABCBB-EA67-41A9-A73A-453EECCD600C}" type="pres">
      <dgm:prSet presAssocID="{D0E23EFC-F8D4-41AF-B7FB-B1E417F99B7B}" presName="spacer" presStyleCnt="0"/>
      <dgm:spPr/>
    </dgm:pt>
    <dgm:pt modelId="{067D9F81-C5AC-401F-A337-E128326B96B2}" type="pres">
      <dgm:prSet presAssocID="{02666DC4-703F-44C1-8F11-8A5F2F2F361A}" presName="comp" presStyleCnt="0"/>
      <dgm:spPr/>
    </dgm:pt>
    <dgm:pt modelId="{DA10B1A9-054C-46CD-B43C-E565117A5C78}" type="pres">
      <dgm:prSet presAssocID="{02666DC4-703F-44C1-8F11-8A5F2F2F361A}" presName="box" presStyleLbl="node1" presStyleIdx="2" presStyleCnt="6"/>
      <dgm:spPr/>
      <dgm:t>
        <a:bodyPr/>
        <a:lstStyle/>
        <a:p>
          <a:endParaRPr lang="en-GB"/>
        </a:p>
      </dgm:t>
    </dgm:pt>
    <dgm:pt modelId="{3A252ADE-7D1F-4497-85CF-E09A3CE9F298}" type="pres">
      <dgm:prSet presAssocID="{02666DC4-703F-44C1-8F11-8A5F2F2F361A}" presName="img" presStyleLbl="fgImgPlace1" presStyleIdx="2" presStyleCnt="6" custScaleX="54615" custScaleY="140448" custLinFactNeighborX="-25775" custLinFactNeighborY="3130"/>
      <dgm:spPr>
        <a:blipFill rotWithShape="1">
          <a:blip xmlns:r="http://schemas.openxmlformats.org/officeDocument/2006/relationships" r:embed="rId3"/>
          <a:stretch>
            <a:fillRect/>
          </a:stretch>
        </a:blipFill>
      </dgm:spPr>
      <dgm:t>
        <a:bodyPr/>
        <a:lstStyle/>
        <a:p>
          <a:endParaRPr lang="en-GB"/>
        </a:p>
      </dgm:t>
    </dgm:pt>
    <dgm:pt modelId="{61A13B42-BC75-46DA-9A8A-967F4F3A561D}" type="pres">
      <dgm:prSet presAssocID="{02666DC4-703F-44C1-8F11-8A5F2F2F361A}" presName="text" presStyleLbl="node1" presStyleIdx="2" presStyleCnt="6">
        <dgm:presLayoutVars>
          <dgm:bulletEnabled val="1"/>
        </dgm:presLayoutVars>
      </dgm:prSet>
      <dgm:spPr/>
      <dgm:t>
        <a:bodyPr/>
        <a:lstStyle/>
        <a:p>
          <a:endParaRPr lang="en-GB"/>
        </a:p>
      </dgm:t>
    </dgm:pt>
    <dgm:pt modelId="{AC406AAE-D9FE-4496-98A7-DE494FBF9865}" type="pres">
      <dgm:prSet presAssocID="{B998BF05-3F0C-4672-93C5-201D4A8EB7A9}" presName="spacer" presStyleCnt="0"/>
      <dgm:spPr/>
    </dgm:pt>
    <dgm:pt modelId="{12705B63-8F50-4235-B4D7-8A0BC46E6C10}" type="pres">
      <dgm:prSet presAssocID="{2BBDF1BB-94A9-4F11-A99D-8DB79592D6F2}" presName="comp" presStyleCnt="0"/>
      <dgm:spPr/>
    </dgm:pt>
    <dgm:pt modelId="{6424836D-0AC3-4641-9119-64764CA806B9}" type="pres">
      <dgm:prSet presAssocID="{2BBDF1BB-94A9-4F11-A99D-8DB79592D6F2}" presName="box" presStyleLbl="node1" presStyleIdx="3" presStyleCnt="6" custLinFactNeighborX="-647" custLinFactNeighborY="1783"/>
      <dgm:spPr/>
      <dgm:t>
        <a:bodyPr/>
        <a:lstStyle/>
        <a:p>
          <a:endParaRPr lang="en-GB"/>
        </a:p>
      </dgm:t>
    </dgm:pt>
    <dgm:pt modelId="{6987621C-D830-44A1-9BF8-EEAC8A8EBD55}" type="pres">
      <dgm:prSet presAssocID="{2BBDF1BB-94A9-4F11-A99D-8DB79592D6F2}" presName="img" presStyleLbl="fgImgPlace1" presStyleIdx="3" presStyleCnt="6" custScaleX="65146" custLinFactNeighborX="513" custLinFactNeighborY="1926"/>
      <dgm:spPr>
        <a:blipFill>
          <a:blip xmlns:r="http://schemas.openxmlformats.org/officeDocument/2006/relationships" r:embed="rId4"/>
          <a:stretch>
            <a:fillRect/>
          </a:stretch>
        </a:blipFill>
      </dgm:spPr>
      <dgm:t>
        <a:bodyPr/>
        <a:lstStyle/>
        <a:p>
          <a:endParaRPr lang="en-GB"/>
        </a:p>
      </dgm:t>
    </dgm:pt>
    <dgm:pt modelId="{A55437C8-8D2F-4543-B4DC-5E10D18A1D84}" type="pres">
      <dgm:prSet presAssocID="{2BBDF1BB-94A9-4F11-A99D-8DB79592D6F2}" presName="text" presStyleLbl="node1" presStyleIdx="3" presStyleCnt="6">
        <dgm:presLayoutVars>
          <dgm:bulletEnabled val="1"/>
        </dgm:presLayoutVars>
      </dgm:prSet>
      <dgm:spPr/>
      <dgm:t>
        <a:bodyPr/>
        <a:lstStyle/>
        <a:p>
          <a:endParaRPr lang="en-GB"/>
        </a:p>
      </dgm:t>
    </dgm:pt>
    <dgm:pt modelId="{91149D4E-791D-4DBC-9379-D5C08A1393D1}" type="pres">
      <dgm:prSet presAssocID="{EECA007D-A92B-419B-94DA-6BA36F580984}" presName="spacer" presStyleCnt="0"/>
      <dgm:spPr/>
    </dgm:pt>
    <dgm:pt modelId="{2E2AB820-8A6F-433F-A369-C70A3F89CBF5}" type="pres">
      <dgm:prSet presAssocID="{D4B24F4C-D4BA-421A-8B99-9CAF46C84B9F}" presName="comp" presStyleCnt="0"/>
      <dgm:spPr/>
    </dgm:pt>
    <dgm:pt modelId="{40420D7F-BAD0-4126-8A07-A9EBF444799C}" type="pres">
      <dgm:prSet presAssocID="{D4B24F4C-D4BA-421A-8B99-9CAF46C84B9F}" presName="box" presStyleLbl="node1" presStyleIdx="4" presStyleCnt="6"/>
      <dgm:spPr/>
      <dgm:t>
        <a:bodyPr/>
        <a:lstStyle/>
        <a:p>
          <a:endParaRPr lang="en-GB"/>
        </a:p>
      </dgm:t>
    </dgm:pt>
    <dgm:pt modelId="{9734A635-5C3B-42DE-A01E-C79ED0CA6B7B}" type="pres">
      <dgm:prSet presAssocID="{D4B24F4C-D4BA-421A-8B99-9CAF46C84B9F}" presName="img" presStyleLbl="fgImgPlace1" presStyleIdx="4" presStyleCnt="6" custScaleX="68624"/>
      <dgm:spPr>
        <a:blipFill>
          <a:blip xmlns:r="http://schemas.openxmlformats.org/officeDocument/2006/relationships" r:embed="rId5"/>
          <a:stretch>
            <a:fillRect/>
          </a:stretch>
        </a:blipFill>
      </dgm:spPr>
      <dgm:t>
        <a:bodyPr/>
        <a:lstStyle/>
        <a:p>
          <a:endParaRPr lang="en-GB"/>
        </a:p>
      </dgm:t>
    </dgm:pt>
    <dgm:pt modelId="{23B77E2F-3590-48D8-BC5D-C711238A5E49}" type="pres">
      <dgm:prSet presAssocID="{D4B24F4C-D4BA-421A-8B99-9CAF46C84B9F}" presName="text" presStyleLbl="node1" presStyleIdx="4" presStyleCnt="6">
        <dgm:presLayoutVars>
          <dgm:bulletEnabled val="1"/>
        </dgm:presLayoutVars>
      </dgm:prSet>
      <dgm:spPr/>
      <dgm:t>
        <a:bodyPr/>
        <a:lstStyle/>
        <a:p>
          <a:endParaRPr lang="en-GB"/>
        </a:p>
      </dgm:t>
    </dgm:pt>
    <dgm:pt modelId="{A94DC9CF-5035-4EC6-8ABA-474BC5774F21}" type="pres">
      <dgm:prSet presAssocID="{830DD4D2-B8B0-4874-A902-096A53954871}" presName="spacer" presStyleCnt="0"/>
      <dgm:spPr/>
    </dgm:pt>
    <dgm:pt modelId="{95B15A8A-8A7C-431B-ADE9-8AC77702A39B}" type="pres">
      <dgm:prSet presAssocID="{A7890E26-0981-4E12-82FB-5A5152E340BC}" presName="comp" presStyleCnt="0"/>
      <dgm:spPr/>
    </dgm:pt>
    <dgm:pt modelId="{974665EA-C594-4B54-AA53-9B5AAF27ACB1}" type="pres">
      <dgm:prSet presAssocID="{A7890E26-0981-4E12-82FB-5A5152E340BC}" presName="box" presStyleLbl="node1" presStyleIdx="5" presStyleCnt="6"/>
      <dgm:spPr/>
      <dgm:t>
        <a:bodyPr/>
        <a:lstStyle/>
        <a:p>
          <a:endParaRPr lang="en-GB"/>
        </a:p>
      </dgm:t>
    </dgm:pt>
    <dgm:pt modelId="{4C590234-4DB7-454D-B1A6-8D18410E226B}" type="pres">
      <dgm:prSet presAssocID="{A7890E26-0981-4E12-82FB-5A5152E340BC}" presName="img" presStyleLbl="fgImgPlace1" presStyleIdx="5" presStyleCnt="6" custScaleX="68624"/>
      <dgm:spPr>
        <a:blipFill rotWithShape="1">
          <a:blip xmlns:r="http://schemas.openxmlformats.org/officeDocument/2006/relationships" r:embed="rId6"/>
          <a:stretch>
            <a:fillRect/>
          </a:stretch>
        </a:blipFill>
      </dgm:spPr>
      <dgm:t>
        <a:bodyPr/>
        <a:lstStyle/>
        <a:p>
          <a:endParaRPr lang="en-GB"/>
        </a:p>
      </dgm:t>
    </dgm:pt>
    <dgm:pt modelId="{42938358-B9FD-4A37-95B4-297D551202D2}" type="pres">
      <dgm:prSet presAssocID="{A7890E26-0981-4E12-82FB-5A5152E340BC}" presName="text" presStyleLbl="node1" presStyleIdx="5" presStyleCnt="6">
        <dgm:presLayoutVars>
          <dgm:bulletEnabled val="1"/>
        </dgm:presLayoutVars>
      </dgm:prSet>
      <dgm:spPr/>
      <dgm:t>
        <a:bodyPr/>
        <a:lstStyle/>
        <a:p>
          <a:endParaRPr lang="en-GB"/>
        </a:p>
      </dgm:t>
    </dgm:pt>
  </dgm:ptLst>
  <dgm:cxnLst>
    <dgm:cxn modelId="{A4E2D4DF-9509-479C-A8CD-F65D795FEB30}" type="presOf" srcId="{C9803357-ABCB-457F-854A-861B5481B05C}" destId="{974665EA-C594-4B54-AA53-9B5AAF27ACB1}" srcOrd="0" destOrd="1" presId="urn:microsoft.com/office/officeart/2005/8/layout/vList4"/>
    <dgm:cxn modelId="{35852E15-7DDB-4A41-BEB2-456AF620AE18}" srcId="{ED7FD7ED-22EB-47D3-BBCB-676FC2D30683}" destId="{18E9D59C-6C83-47C9-B5E4-602D459BFB8D}" srcOrd="0" destOrd="0" parTransId="{55565DAF-3BE0-4D28-AE92-1792B52243FA}" sibTransId="{B5A248CA-6C6F-4E9A-B4AD-FF32A327AF30}"/>
    <dgm:cxn modelId="{047EE72B-8756-48C6-B04B-03D2BB066204}" srcId="{D4B24F4C-D4BA-421A-8B99-9CAF46C84B9F}" destId="{58DBA8A0-2B80-42D1-9B82-2B0208484AB3}" srcOrd="0" destOrd="0" parTransId="{66673F28-2C3A-43E6-9A6B-5747082276D3}" sibTransId="{2B8202B8-6A67-4CBD-B492-70D1AA8AC145}"/>
    <dgm:cxn modelId="{A7BED910-56F9-45A2-AB7B-AEC32DD4D95B}" type="presOf" srcId="{02666DC4-703F-44C1-8F11-8A5F2F2F361A}" destId="{61A13B42-BC75-46DA-9A8A-967F4F3A561D}" srcOrd="1" destOrd="0" presId="urn:microsoft.com/office/officeart/2005/8/layout/vList4"/>
    <dgm:cxn modelId="{1B942ED9-568F-4A88-A706-DF9E86FE287E}" srcId="{ED7FD7ED-22EB-47D3-BBCB-676FC2D30683}" destId="{A7890E26-0981-4E12-82FB-5A5152E340BC}" srcOrd="5" destOrd="0" parTransId="{B57C433A-E0D2-453F-9D8C-E920FB1FA656}" sibTransId="{2F6F352D-923B-4FB0-A5C4-DEE1955FFDE6}"/>
    <dgm:cxn modelId="{5467904C-4F4B-4855-A3B0-1F3D334BD433}" srcId="{ED7FD7ED-22EB-47D3-BBCB-676FC2D30683}" destId="{D4B24F4C-D4BA-421A-8B99-9CAF46C84B9F}" srcOrd="4" destOrd="0" parTransId="{30E00DC4-52B1-450B-AD9E-92E234F2D3A0}" sibTransId="{830DD4D2-B8B0-4874-A902-096A53954871}"/>
    <dgm:cxn modelId="{4C66742B-91A5-405C-B755-35572DE3E89B}" type="presOf" srcId="{18E9D59C-6C83-47C9-B5E4-602D459BFB8D}" destId="{15EA6BE0-4CD5-4AB3-AD66-36A000011C7B}" srcOrd="0" destOrd="0" presId="urn:microsoft.com/office/officeart/2005/8/layout/vList4"/>
    <dgm:cxn modelId="{7F88C2E9-9667-4582-B37E-8ECD8DA4DD28}" type="presOf" srcId="{D4B24F4C-D4BA-421A-8B99-9CAF46C84B9F}" destId="{40420D7F-BAD0-4126-8A07-A9EBF444799C}" srcOrd="0" destOrd="0" presId="urn:microsoft.com/office/officeart/2005/8/layout/vList4"/>
    <dgm:cxn modelId="{BCAC6C48-0997-4005-B9E1-E1700F25F19F}" type="presOf" srcId="{14E3E5E0-02C4-4E7E-B447-90896D07D985}" destId="{B5C31E37-8EF4-4452-A169-08931AB62A46}" srcOrd="0" destOrd="0" presId="urn:microsoft.com/office/officeart/2005/8/layout/vList4"/>
    <dgm:cxn modelId="{AC3B005B-ABB9-4748-A90D-852CB231FA14}" type="presOf" srcId="{2BBDF1BB-94A9-4F11-A99D-8DB79592D6F2}" destId="{6424836D-0AC3-4641-9119-64764CA806B9}" srcOrd="0" destOrd="0" presId="urn:microsoft.com/office/officeart/2005/8/layout/vList4"/>
    <dgm:cxn modelId="{D180EFAB-D98B-49CA-A873-DECC9DC92AD4}" type="presOf" srcId="{D4B24F4C-D4BA-421A-8B99-9CAF46C84B9F}" destId="{23B77E2F-3590-48D8-BC5D-C711238A5E49}" srcOrd="1" destOrd="0" presId="urn:microsoft.com/office/officeart/2005/8/layout/vList4"/>
    <dgm:cxn modelId="{3D1F66AA-B58E-4668-BD45-29C552647369}" type="presOf" srcId="{C9803357-ABCB-457F-854A-861B5481B05C}" destId="{42938358-B9FD-4A37-95B4-297D551202D2}" srcOrd="1" destOrd="1" presId="urn:microsoft.com/office/officeart/2005/8/layout/vList4"/>
    <dgm:cxn modelId="{CDA17F0E-13B6-457A-9826-77B363F035CA}" type="presOf" srcId="{A7890E26-0981-4E12-82FB-5A5152E340BC}" destId="{974665EA-C594-4B54-AA53-9B5AAF27ACB1}" srcOrd="0" destOrd="0" presId="urn:microsoft.com/office/officeart/2005/8/layout/vList4"/>
    <dgm:cxn modelId="{C037899F-46FC-4AF8-9C1A-21AF5CE55E6E}" type="presOf" srcId="{ED7FD7ED-22EB-47D3-BBCB-676FC2D30683}" destId="{E28E494C-9B40-4FA9-A913-17FD4315C280}" srcOrd="0" destOrd="0" presId="urn:microsoft.com/office/officeart/2005/8/layout/vList4"/>
    <dgm:cxn modelId="{C91D7056-37E3-4152-A835-F68F0733CC08}" srcId="{ED7FD7ED-22EB-47D3-BBCB-676FC2D30683}" destId="{02666DC4-703F-44C1-8F11-8A5F2F2F361A}" srcOrd="2" destOrd="0" parTransId="{73B03852-88EF-4633-89F7-8EC8621108DD}" sibTransId="{B998BF05-3F0C-4672-93C5-201D4A8EB7A9}"/>
    <dgm:cxn modelId="{0634841E-A92C-4B53-BE2B-F993453CB283}" srcId="{18E9D59C-6C83-47C9-B5E4-602D459BFB8D}" destId="{43FAFBC3-8DE9-4413-B1B3-D92D5BF48F82}" srcOrd="0" destOrd="0" parTransId="{93461853-FBA2-42B0-8B80-DAB2260F2D6A}" sibTransId="{4B75E160-FC97-4EB2-A37E-73A234B09933}"/>
    <dgm:cxn modelId="{9BFEDDA2-7446-4906-9899-17B1F0D3221F}" type="presOf" srcId="{58DBA8A0-2B80-42D1-9B82-2B0208484AB3}" destId="{40420D7F-BAD0-4126-8A07-A9EBF444799C}" srcOrd="0" destOrd="1" presId="urn:microsoft.com/office/officeart/2005/8/layout/vList4"/>
    <dgm:cxn modelId="{3922EE23-9D38-43D2-9C35-5C0D60D112F3}" srcId="{ED7FD7ED-22EB-47D3-BBCB-676FC2D30683}" destId="{14E3E5E0-02C4-4E7E-B447-90896D07D985}" srcOrd="1" destOrd="0" parTransId="{8BBF87A6-6B81-4CE1-A140-C070C96660F5}" sibTransId="{D0E23EFC-F8D4-41AF-B7FB-B1E417F99B7B}"/>
    <dgm:cxn modelId="{1CA22F68-6918-4658-B4B5-7A79E09BBCBA}" type="presOf" srcId="{A7890E26-0981-4E12-82FB-5A5152E340BC}" destId="{42938358-B9FD-4A37-95B4-297D551202D2}" srcOrd="1" destOrd="0" presId="urn:microsoft.com/office/officeart/2005/8/layout/vList4"/>
    <dgm:cxn modelId="{CB7915D4-F50A-4C1B-8D61-9B2AE9DD083A}" srcId="{A7890E26-0981-4E12-82FB-5A5152E340BC}" destId="{C9803357-ABCB-457F-854A-861B5481B05C}" srcOrd="0" destOrd="0" parTransId="{DE4329E5-1C99-424E-B4D1-6867AB7493FE}" sibTransId="{B3077A46-19EF-42E0-B1C9-C1A940F68CC1}"/>
    <dgm:cxn modelId="{D4853BDF-D68D-4A29-B9C2-BB59B808F8A6}" type="presOf" srcId="{18E9D59C-6C83-47C9-B5E4-602D459BFB8D}" destId="{9BB2638C-0694-4D15-981B-AECCD6CF17D8}" srcOrd="1" destOrd="0" presId="urn:microsoft.com/office/officeart/2005/8/layout/vList4"/>
    <dgm:cxn modelId="{B4E73082-2F62-4979-864C-C8A1D2C781B9}" type="presOf" srcId="{14E3E5E0-02C4-4E7E-B447-90896D07D985}" destId="{0BC67A0D-BCF9-4535-87FB-F3C27ABE07C0}" srcOrd="1" destOrd="0" presId="urn:microsoft.com/office/officeart/2005/8/layout/vList4"/>
    <dgm:cxn modelId="{1E93C531-70C6-402C-A1AF-5058EBADADC6}" type="presOf" srcId="{43FAFBC3-8DE9-4413-B1B3-D92D5BF48F82}" destId="{15EA6BE0-4CD5-4AB3-AD66-36A000011C7B}" srcOrd="0" destOrd="1" presId="urn:microsoft.com/office/officeart/2005/8/layout/vList4"/>
    <dgm:cxn modelId="{D132FCA1-3642-4D9F-B199-E16EEEC61381}" srcId="{ED7FD7ED-22EB-47D3-BBCB-676FC2D30683}" destId="{2BBDF1BB-94A9-4F11-A99D-8DB79592D6F2}" srcOrd="3" destOrd="0" parTransId="{35FC516E-487C-4023-946C-1A095FB208E7}" sibTransId="{EECA007D-A92B-419B-94DA-6BA36F580984}"/>
    <dgm:cxn modelId="{55D2C247-B555-4C21-A46A-0A1CB48D8A74}" type="presOf" srcId="{2BBDF1BB-94A9-4F11-A99D-8DB79592D6F2}" destId="{A55437C8-8D2F-4543-B4DC-5E10D18A1D84}" srcOrd="1" destOrd="0" presId="urn:microsoft.com/office/officeart/2005/8/layout/vList4"/>
    <dgm:cxn modelId="{A64C837B-5893-4F25-A832-853C094A8C0D}" type="presOf" srcId="{02666DC4-703F-44C1-8F11-8A5F2F2F361A}" destId="{DA10B1A9-054C-46CD-B43C-E565117A5C78}" srcOrd="0" destOrd="0" presId="urn:microsoft.com/office/officeart/2005/8/layout/vList4"/>
    <dgm:cxn modelId="{BD3E88FA-EFC7-4A41-963B-23808173D998}" type="presOf" srcId="{43FAFBC3-8DE9-4413-B1B3-D92D5BF48F82}" destId="{9BB2638C-0694-4D15-981B-AECCD6CF17D8}" srcOrd="1" destOrd="1" presId="urn:microsoft.com/office/officeart/2005/8/layout/vList4"/>
    <dgm:cxn modelId="{6EB99D98-5EC3-4BFF-926B-1B0904F73C46}" type="presOf" srcId="{58DBA8A0-2B80-42D1-9B82-2B0208484AB3}" destId="{23B77E2F-3590-48D8-BC5D-C711238A5E49}" srcOrd="1" destOrd="1" presId="urn:microsoft.com/office/officeart/2005/8/layout/vList4"/>
    <dgm:cxn modelId="{F6AE01EA-C059-42B2-8403-6648B3E48175}" type="presParOf" srcId="{E28E494C-9B40-4FA9-A913-17FD4315C280}" destId="{40CD64BF-F113-4AEC-8D95-8CD053927F3C}" srcOrd="0" destOrd="0" presId="urn:microsoft.com/office/officeart/2005/8/layout/vList4"/>
    <dgm:cxn modelId="{E7085F5F-93D9-409F-8EE3-A9E788C7A051}" type="presParOf" srcId="{40CD64BF-F113-4AEC-8D95-8CD053927F3C}" destId="{15EA6BE0-4CD5-4AB3-AD66-36A000011C7B}" srcOrd="0" destOrd="0" presId="urn:microsoft.com/office/officeart/2005/8/layout/vList4"/>
    <dgm:cxn modelId="{F50715DE-9144-46E5-8B65-2E4BC1A9B64E}" type="presParOf" srcId="{40CD64BF-F113-4AEC-8D95-8CD053927F3C}" destId="{A364D7FF-784F-40B0-A9C0-DEB8C6DBCF14}" srcOrd="1" destOrd="0" presId="urn:microsoft.com/office/officeart/2005/8/layout/vList4"/>
    <dgm:cxn modelId="{46C5BC4B-9877-439E-9425-4BDC6B75E650}" type="presParOf" srcId="{40CD64BF-F113-4AEC-8D95-8CD053927F3C}" destId="{9BB2638C-0694-4D15-981B-AECCD6CF17D8}" srcOrd="2" destOrd="0" presId="urn:microsoft.com/office/officeart/2005/8/layout/vList4"/>
    <dgm:cxn modelId="{90E9E8E9-E782-475F-883E-EA520823E4C9}" type="presParOf" srcId="{E28E494C-9B40-4FA9-A913-17FD4315C280}" destId="{FB2901D3-EEE8-4949-9463-E30B78CEE340}" srcOrd="1" destOrd="0" presId="urn:microsoft.com/office/officeart/2005/8/layout/vList4"/>
    <dgm:cxn modelId="{86CE0001-2304-479E-AB7A-441F22CC202F}" type="presParOf" srcId="{E28E494C-9B40-4FA9-A913-17FD4315C280}" destId="{71A0022E-4E3C-4923-B759-2D5728005FD1}" srcOrd="2" destOrd="0" presId="urn:microsoft.com/office/officeart/2005/8/layout/vList4"/>
    <dgm:cxn modelId="{B8D5362F-BD1F-47F5-979C-6FD4787DF82D}" type="presParOf" srcId="{71A0022E-4E3C-4923-B759-2D5728005FD1}" destId="{B5C31E37-8EF4-4452-A169-08931AB62A46}" srcOrd="0" destOrd="0" presId="urn:microsoft.com/office/officeart/2005/8/layout/vList4"/>
    <dgm:cxn modelId="{2C98C9C2-71AF-47DC-8DFC-7A45769FFA8B}" type="presParOf" srcId="{71A0022E-4E3C-4923-B759-2D5728005FD1}" destId="{B65AB809-2302-4B05-A85C-B430127D19B8}" srcOrd="1" destOrd="0" presId="urn:microsoft.com/office/officeart/2005/8/layout/vList4"/>
    <dgm:cxn modelId="{2D9C2E1E-D4F4-4688-B91B-DAC23474CEF1}" type="presParOf" srcId="{71A0022E-4E3C-4923-B759-2D5728005FD1}" destId="{0BC67A0D-BCF9-4535-87FB-F3C27ABE07C0}" srcOrd="2" destOrd="0" presId="urn:microsoft.com/office/officeart/2005/8/layout/vList4"/>
    <dgm:cxn modelId="{8E99FDF4-02FD-48BF-BD35-DE2C235A6293}" type="presParOf" srcId="{E28E494C-9B40-4FA9-A913-17FD4315C280}" destId="{185ABCBB-EA67-41A9-A73A-453EECCD600C}" srcOrd="3" destOrd="0" presId="urn:microsoft.com/office/officeart/2005/8/layout/vList4"/>
    <dgm:cxn modelId="{1E8F39EA-32B5-4624-8362-072B26B9617D}" type="presParOf" srcId="{E28E494C-9B40-4FA9-A913-17FD4315C280}" destId="{067D9F81-C5AC-401F-A337-E128326B96B2}" srcOrd="4" destOrd="0" presId="urn:microsoft.com/office/officeart/2005/8/layout/vList4"/>
    <dgm:cxn modelId="{99B38E68-BD1D-4DFF-95AD-CF422BE52555}" type="presParOf" srcId="{067D9F81-C5AC-401F-A337-E128326B96B2}" destId="{DA10B1A9-054C-46CD-B43C-E565117A5C78}" srcOrd="0" destOrd="0" presId="urn:microsoft.com/office/officeart/2005/8/layout/vList4"/>
    <dgm:cxn modelId="{64B7FADE-5C43-4653-BB06-8062CDD2AB98}" type="presParOf" srcId="{067D9F81-C5AC-401F-A337-E128326B96B2}" destId="{3A252ADE-7D1F-4497-85CF-E09A3CE9F298}" srcOrd="1" destOrd="0" presId="urn:microsoft.com/office/officeart/2005/8/layout/vList4"/>
    <dgm:cxn modelId="{8305B701-C99E-49BF-9C7B-12D43535D8FC}" type="presParOf" srcId="{067D9F81-C5AC-401F-A337-E128326B96B2}" destId="{61A13B42-BC75-46DA-9A8A-967F4F3A561D}" srcOrd="2" destOrd="0" presId="urn:microsoft.com/office/officeart/2005/8/layout/vList4"/>
    <dgm:cxn modelId="{14C9A29B-F77D-4C95-99F8-1FBB0039A2F6}" type="presParOf" srcId="{E28E494C-9B40-4FA9-A913-17FD4315C280}" destId="{AC406AAE-D9FE-4496-98A7-DE494FBF9865}" srcOrd="5" destOrd="0" presId="urn:microsoft.com/office/officeart/2005/8/layout/vList4"/>
    <dgm:cxn modelId="{CD01FB91-BAD1-4967-A849-18126FAA26AB}" type="presParOf" srcId="{E28E494C-9B40-4FA9-A913-17FD4315C280}" destId="{12705B63-8F50-4235-B4D7-8A0BC46E6C10}" srcOrd="6" destOrd="0" presId="urn:microsoft.com/office/officeart/2005/8/layout/vList4"/>
    <dgm:cxn modelId="{CBCBC27B-40E5-4EA4-9D13-19ACB24F309E}" type="presParOf" srcId="{12705B63-8F50-4235-B4D7-8A0BC46E6C10}" destId="{6424836D-0AC3-4641-9119-64764CA806B9}" srcOrd="0" destOrd="0" presId="urn:microsoft.com/office/officeart/2005/8/layout/vList4"/>
    <dgm:cxn modelId="{958FB28E-50A9-45CE-AC0B-CD4765213D07}" type="presParOf" srcId="{12705B63-8F50-4235-B4D7-8A0BC46E6C10}" destId="{6987621C-D830-44A1-9BF8-EEAC8A8EBD55}" srcOrd="1" destOrd="0" presId="urn:microsoft.com/office/officeart/2005/8/layout/vList4"/>
    <dgm:cxn modelId="{40A3F64E-3305-4DC3-9DC1-6E24C6D1538A}" type="presParOf" srcId="{12705B63-8F50-4235-B4D7-8A0BC46E6C10}" destId="{A55437C8-8D2F-4543-B4DC-5E10D18A1D84}" srcOrd="2" destOrd="0" presId="urn:microsoft.com/office/officeart/2005/8/layout/vList4"/>
    <dgm:cxn modelId="{585D4200-1BA4-4706-90C2-57F1E2C8471F}" type="presParOf" srcId="{E28E494C-9B40-4FA9-A913-17FD4315C280}" destId="{91149D4E-791D-4DBC-9379-D5C08A1393D1}" srcOrd="7" destOrd="0" presId="urn:microsoft.com/office/officeart/2005/8/layout/vList4"/>
    <dgm:cxn modelId="{692AC5A5-56DB-4CA4-90D9-29A650644341}" type="presParOf" srcId="{E28E494C-9B40-4FA9-A913-17FD4315C280}" destId="{2E2AB820-8A6F-433F-A369-C70A3F89CBF5}" srcOrd="8" destOrd="0" presId="urn:microsoft.com/office/officeart/2005/8/layout/vList4"/>
    <dgm:cxn modelId="{3B644566-A841-4FA9-95F0-E5D5C5B379BC}" type="presParOf" srcId="{2E2AB820-8A6F-433F-A369-C70A3F89CBF5}" destId="{40420D7F-BAD0-4126-8A07-A9EBF444799C}" srcOrd="0" destOrd="0" presId="urn:microsoft.com/office/officeart/2005/8/layout/vList4"/>
    <dgm:cxn modelId="{C8DB046B-6D7F-439B-B827-AD05451ECEEF}" type="presParOf" srcId="{2E2AB820-8A6F-433F-A369-C70A3F89CBF5}" destId="{9734A635-5C3B-42DE-A01E-C79ED0CA6B7B}" srcOrd="1" destOrd="0" presId="urn:microsoft.com/office/officeart/2005/8/layout/vList4"/>
    <dgm:cxn modelId="{05D0DAE1-7B53-467B-9EF0-6081ED132983}" type="presParOf" srcId="{2E2AB820-8A6F-433F-A369-C70A3F89CBF5}" destId="{23B77E2F-3590-48D8-BC5D-C711238A5E49}" srcOrd="2" destOrd="0" presId="urn:microsoft.com/office/officeart/2005/8/layout/vList4"/>
    <dgm:cxn modelId="{F5A1B12F-8ED5-4FC6-9EF2-021D81298074}" type="presParOf" srcId="{E28E494C-9B40-4FA9-A913-17FD4315C280}" destId="{A94DC9CF-5035-4EC6-8ABA-474BC5774F21}" srcOrd="9" destOrd="0" presId="urn:microsoft.com/office/officeart/2005/8/layout/vList4"/>
    <dgm:cxn modelId="{5DAEDA04-B22B-4897-9F3D-C16A34D761F9}" type="presParOf" srcId="{E28E494C-9B40-4FA9-A913-17FD4315C280}" destId="{95B15A8A-8A7C-431B-ADE9-8AC77702A39B}" srcOrd="10" destOrd="0" presId="urn:microsoft.com/office/officeart/2005/8/layout/vList4"/>
    <dgm:cxn modelId="{2266C941-4C80-4848-955C-4322C23E06AC}" type="presParOf" srcId="{95B15A8A-8A7C-431B-ADE9-8AC77702A39B}" destId="{974665EA-C594-4B54-AA53-9B5AAF27ACB1}" srcOrd="0" destOrd="0" presId="urn:microsoft.com/office/officeart/2005/8/layout/vList4"/>
    <dgm:cxn modelId="{1CCC2E1E-07B2-4B83-A6A5-2C77226AF6E8}" type="presParOf" srcId="{95B15A8A-8A7C-431B-ADE9-8AC77702A39B}" destId="{4C590234-4DB7-454D-B1A6-8D18410E226B}" srcOrd="1" destOrd="0" presId="urn:microsoft.com/office/officeart/2005/8/layout/vList4"/>
    <dgm:cxn modelId="{FAF54F01-0FDB-452C-901F-AB9A5FF8E17D}" type="presParOf" srcId="{95B15A8A-8A7C-431B-ADE9-8AC77702A39B}" destId="{42938358-B9FD-4A37-95B4-297D551202D2}"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A03C899-C51F-4A91-913A-62C11251C583}" type="doc">
      <dgm:prSet loTypeId="urn:microsoft.com/office/officeart/2005/8/layout/vList4" loCatId="picture" qsTypeId="urn:microsoft.com/office/officeart/2005/8/quickstyle/simple1" qsCatId="simple" csTypeId="urn:microsoft.com/office/officeart/2005/8/colors/accent1_2" csCatId="accent1" phldr="1"/>
      <dgm:spPr/>
      <dgm:t>
        <a:bodyPr/>
        <a:lstStyle/>
        <a:p>
          <a:endParaRPr lang="en-GB"/>
        </a:p>
      </dgm:t>
    </dgm:pt>
    <dgm:pt modelId="{1AB0762C-8E2C-4AF9-8AFE-5CC0056F6F77}">
      <dgm:prSet/>
      <dgm:spPr/>
      <dgm:t>
        <a:bodyPr/>
        <a:lstStyle/>
        <a:p>
          <a:pPr rtl="0"/>
          <a:r>
            <a:rPr lang="en-GB" dirty="0" smtClean="0"/>
            <a:t>CRUK/EPSRC Multidisciplinary Awards</a:t>
          </a:r>
          <a:endParaRPr lang="en-GB" dirty="0"/>
        </a:p>
      </dgm:t>
    </dgm:pt>
    <dgm:pt modelId="{81DC7EB9-2FFF-49D7-A090-54471B7B8713}" type="parTrans" cxnId="{9ABCB75A-C4DF-4ABD-ADDA-F915595FC2BB}">
      <dgm:prSet/>
      <dgm:spPr/>
      <dgm:t>
        <a:bodyPr/>
        <a:lstStyle/>
        <a:p>
          <a:endParaRPr lang="en-GB"/>
        </a:p>
      </dgm:t>
    </dgm:pt>
    <dgm:pt modelId="{EC69F725-6E2D-4075-A568-D50AFE134DD5}" type="sibTrans" cxnId="{9ABCB75A-C4DF-4ABD-ADDA-F915595FC2BB}">
      <dgm:prSet/>
      <dgm:spPr/>
      <dgm:t>
        <a:bodyPr/>
        <a:lstStyle/>
        <a:p>
          <a:endParaRPr lang="en-GB"/>
        </a:p>
      </dgm:t>
    </dgm:pt>
    <dgm:pt modelId="{090B9521-9A7C-4B2D-A0A6-2BE65410E6EE}">
      <dgm:prSet/>
      <dgm:spPr/>
      <dgm:t>
        <a:bodyPr/>
        <a:lstStyle/>
        <a:p>
          <a:pPr rtl="0"/>
          <a:r>
            <a:rPr lang="en-GB" b="1" dirty="0" smtClean="0"/>
            <a:t>Further two rounds of this initiative  per year (open)</a:t>
          </a:r>
          <a:endParaRPr lang="en-GB" dirty="0"/>
        </a:p>
      </dgm:t>
    </dgm:pt>
    <dgm:pt modelId="{754FC5E4-C972-4E20-B410-FBBA0318C88F}" type="parTrans" cxnId="{8E9CCDBF-C950-40FE-95C6-8DF1FDB0C125}">
      <dgm:prSet/>
      <dgm:spPr/>
      <dgm:t>
        <a:bodyPr/>
        <a:lstStyle/>
        <a:p>
          <a:endParaRPr lang="en-GB"/>
        </a:p>
      </dgm:t>
    </dgm:pt>
    <dgm:pt modelId="{F8F9C95C-68BB-4B60-A808-F6B383152F8F}" type="sibTrans" cxnId="{8E9CCDBF-C950-40FE-95C6-8DF1FDB0C125}">
      <dgm:prSet/>
      <dgm:spPr/>
      <dgm:t>
        <a:bodyPr/>
        <a:lstStyle/>
        <a:p>
          <a:endParaRPr lang="en-GB"/>
        </a:p>
      </dgm:t>
    </dgm:pt>
    <dgm:pt modelId="{BB0A546C-9309-49BE-A766-B079DEF613B9}">
      <dgm:prSet/>
      <dgm:spPr/>
      <dgm:t>
        <a:bodyPr/>
        <a:lstStyle/>
        <a:p>
          <a:pPr rtl="0"/>
          <a:r>
            <a:rPr lang="en-GB" dirty="0" smtClean="0"/>
            <a:t>UK Prevention Research Partnership</a:t>
          </a:r>
          <a:endParaRPr lang="en-GB" dirty="0"/>
        </a:p>
      </dgm:t>
    </dgm:pt>
    <dgm:pt modelId="{C9F8050D-47C9-4FC4-A8BE-26C39419C9AB}" type="parTrans" cxnId="{F168EDFA-1293-41F3-824D-50C80242764D}">
      <dgm:prSet/>
      <dgm:spPr/>
      <dgm:t>
        <a:bodyPr/>
        <a:lstStyle/>
        <a:p>
          <a:endParaRPr lang="en-GB"/>
        </a:p>
      </dgm:t>
    </dgm:pt>
    <dgm:pt modelId="{CCE25997-F411-420E-98B8-0CC27D6C3717}" type="sibTrans" cxnId="{F168EDFA-1293-41F3-824D-50C80242764D}">
      <dgm:prSet/>
      <dgm:spPr/>
      <dgm:t>
        <a:bodyPr/>
        <a:lstStyle/>
        <a:p>
          <a:endParaRPr lang="en-GB"/>
        </a:p>
      </dgm:t>
    </dgm:pt>
    <dgm:pt modelId="{8E0FE8E8-84F5-413D-84EE-E38C76AC5C16}">
      <dgm:prSet/>
      <dgm:spPr/>
      <dgm:t>
        <a:bodyPr/>
        <a:lstStyle/>
        <a:p>
          <a:pPr rtl="0"/>
          <a:r>
            <a:rPr lang="en-GB" dirty="0" smtClean="0"/>
            <a:t>Mental Health</a:t>
          </a:r>
          <a:endParaRPr lang="en-GB" dirty="0"/>
        </a:p>
      </dgm:t>
    </dgm:pt>
    <dgm:pt modelId="{CE7F1C80-1175-4A81-99B0-E5D1D89DF14F}" type="parTrans" cxnId="{DF090E78-F6D9-428F-B081-ED121BF120DE}">
      <dgm:prSet/>
      <dgm:spPr/>
      <dgm:t>
        <a:bodyPr/>
        <a:lstStyle/>
        <a:p>
          <a:endParaRPr lang="en-GB"/>
        </a:p>
      </dgm:t>
    </dgm:pt>
    <dgm:pt modelId="{369D4F99-1C06-419A-9B94-2EF502AD3BC6}" type="sibTrans" cxnId="{DF090E78-F6D9-428F-B081-ED121BF120DE}">
      <dgm:prSet/>
      <dgm:spPr/>
      <dgm:t>
        <a:bodyPr/>
        <a:lstStyle/>
        <a:p>
          <a:endParaRPr lang="en-GB"/>
        </a:p>
      </dgm:t>
    </dgm:pt>
    <dgm:pt modelId="{EF2E3511-2D18-4686-AF45-05E97DDA01A6}">
      <dgm:prSet/>
      <dgm:spPr/>
      <dgm:t>
        <a:bodyPr/>
        <a:lstStyle/>
        <a:p>
          <a:pPr rtl="0"/>
          <a:r>
            <a:rPr lang="en-GB" dirty="0" smtClean="0"/>
            <a:t>Launched May 17, call for research consortia and Networks+ launched 30 Oct</a:t>
          </a:r>
          <a:endParaRPr lang="en-GB" dirty="0"/>
        </a:p>
      </dgm:t>
    </dgm:pt>
    <dgm:pt modelId="{6A8130B7-996B-4BFD-9660-3F433E94DA07}" type="parTrans" cxnId="{B59236D6-CD4A-4875-BCB1-A79AA40785AB}">
      <dgm:prSet/>
      <dgm:spPr/>
    </dgm:pt>
    <dgm:pt modelId="{5C7DF5D1-8715-4965-8AB4-0A8C7F6354DE}" type="sibTrans" cxnId="{B59236D6-CD4A-4875-BCB1-A79AA40785AB}">
      <dgm:prSet/>
      <dgm:spPr/>
    </dgm:pt>
    <dgm:pt modelId="{0984F45A-0A59-4B20-949C-2EDD21B0DD6E}">
      <dgm:prSet/>
      <dgm:spPr/>
      <dgm:t>
        <a:bodyPr/>
        <a:lstStyle/>
        <a:p>
          <a:pPr rtl="0"/>
          <a:r>
            <a:rPr lang="en-GB" dirty="0" smtClean="0"/>
            <a:t>RCUK Strategy published July, </a:t>
          </a:r>
          <a:endParaRPr lang="en-GB" dirty="0"/>
        </a:p>
      </dgm:t>
    </dgm:pt>
    <dgm:pt modelId="{D534D0E9-C820-4231-8890-A61F9FACE84F}" type="parTrans" cxnId="{E4CC9593-C443-4DBB-9CDD-293D334ED3E5}">
      <dgm:prSet/>
      <dgm:spPr/>
    </dgm:pt>
    <dgm:pt modelId="{40BE5867-AE87-4F1B-9052-978B190F7E69}" type="sibTrans" cxnId="{E4CC9593-C443-4DBB-9CDD-293D334ED3E5}">
      <dgm:prSet/>
      <dgm:spPr/>
    </dgm:pt>
    <dgm:pt modelId="{02114CB5-A54E-4F3E-9BC4-0F934C4411D7}">
      <dgm:prSet/>
      <dgm:spPr/>
      <dgm:t>
        <a:bodyPr/>
        <a:lstStyle/>
        <a:p>
          <a:pPr rtl="0"/>
          <a:r>
            <a:rPr lang="en-GB" dirty="0" smtClean="0"/>
            <a:t>Call for Networks+ 	</a:t>
          </a:r>
          <a:endParaRPr lang="en-GB" dirty="0"/>
        </a:p>
      </dgm:t>
    </dgm:pt>
    <dgm:pt modelId="{DF5DABD0-5EB0-42D1-8FBC-73775765B3F1}" type="parTrans" cxnId="{CB2A395A-56B4-4B1D-9732-6745ED917D4E}">
      <dgm:prSet/>
      <dgm:spPr/>
    </dgm:pt>
    <dgm:pt modelId="{9A8A2301-96EF-4DD5-8685-105CE896BC30}" type="sibTrans" cxnId="{CB2A395A-56B4-4B1D-9732-6745ED917D4E}">
      <dgm:prSet/>
      <dgm:spPr/>
    </dgm:pt>
    <dgm:pt modelId="{6608B56F-E989-4C57-8CCA-49D5A6649368}" type="pres">
      <dgm:prSet presAssocID="{AA03C899-C51F-4A91-913A-62C11251C583}" presName="linear" presStyleCnt="0">
        <dgm:presLayoutVars>
          <dgm:dir/>
          <dgm:resizeHandles val="exact"/>
        </dgm:presLayoutVars>
      </dgm:prSet>
      <dgm:spPr/>
      <dgm:t>
        <a:bodyPr/>
        <a:lstStyle/>
        <a:p>
          <a:endParaRPr lang="en-GB"/>
        </a:p>
      </dgm:t>
    </dgm:pt>
    <dgm:pt modelId="{5884D868-C161-4CB0-9413-D8D64A50541A}" type="pres">
      <dgm:prSet presAssocID="{1AB0762C-8E2C-4AF9-8AFE-5CC0056F6F77}" presName="comp" presStyleCnt="0"/>
      <dgm:spPr/>
    </dgm:pt>
    <dgm:pt modelId="{DC529BB6-09B8-4F35-BDC1-9C46EA8D81F0}" type="pres">
      <dgm:prSet presAssocID="{1AB0762C-8E2C-4AF9-8AFE-5CC0056F6F77}" presName="box" presStyleLbl="node1" presStyleIdx="0" presStyleCnt="3"/>
      <dgm:spPr/>
      <dgm:t>
        <a:bodyPr/>
        <a:lstStyle/>
        <a:p>
          <a:endParaRPr lang="en-GB"/>
        </a:p>
      </dgm:t>
    </dgm:pt>
    <dgm:pt modelId="{58244D9E-78AC-478B-A9CA-EC4BCF0ECF37}" type="pres">
      <dgm:prSet presAssocID="{1AB0762C-8E2C-4AF9-8AFE-5CC0056F6F77}" presName="img" presStyleLbl="fgImgPlace1" presStyleIdx="0" presStyleCnt="3" custScaleX="98513" custScaleY="88303"/>
      <dgm:spPr>
        <a:blipFill>
          <a:blip xmlns:r="http://schemas.openxmlformats.org/officeDocument/2006/relationships" r:embed="rId1"/>
          <a:stretch>
            <a:fillRect/>
          </a:stretch>
        </a:blipFill>
      </dgm:spPr>
      <dgm:t>
        <a:bodyPr/>
        <a:lstStyle/>
        <a:p>
          <a:endParaRPr lang="en-GB"/>
        </a:p>
      </dgm:t>
    </dgm:pt>
    <dgm:pt modelId="{C3DDD807-141A-43F0-88AF-881950F7481B}" type="pres">
      <dgm:prSet presAssocID="{1AB0762C-8E2C-4AF9-8AFE-5CC0056F6F77}" presName="text" presStyleLbl="node1" presStyleIdx="0" presStyleCnt="3">
        <dgm:presLayoutVars>
          <dgm:bulletEnabled val="1"/>
        </dgm:presLayoutVars>
      </dgm:prSet>
      <dgm:spPr/>
      <dgm:t>
        <a:bodyPr/>
        <a:lstStyle/>
        <a:p>
          <a:endParaRPr lang="en-GB"/>
        </a:p>
      </dgm:t>
    </dgm:pt>
    <dgm:pt modelId="{6B5223AB-5BEF-4BFD-87C6-25EE6CB32E90}" type="pres">
      <dgm:prSet presAssocID="{EC69F725-6E2D-4075-A568-D50AFE134DD5}" presName="spacer" presStyleCnt="0"/>
      <dgm:spPr/>
    </dgm:pt>
    <dgm:pt modelId="{D8002280-CA5C-4617-B42D-6BC0A83701A8}" type="pres">
      <dgm:prSet presAssocID="{BB0A546C-9309-49BE-A766-B079DEF613B9}" presName="comp" presStyleCnt="0"/>
      <dgm:spPr/>
    </dgm:pt>
    <dgm:pt modelId="{DEBEB05C-3606-49F1-ABCD-3D9E3D592F4D}" type="pres">
      <dgm:prSet presAssocID="{BB0A546C-9309-49BE-A766-B079DEF613B9}" presName="box" presStyleLbl="node1" presStyleIdx="1" presStyleCnt="3"/>
      <dgm:spPr/>
      <dgm:t>
        <a:bodyPr/>
        <a:lstStyle/>
        <a:p>
          <a:endParaRPr lang="en-GB"/>
        </a:p>
      </dgm:t>
    </dgm:pt>
    <dgm:pt modelId="{08CFE254-815B-42E5-A9D6-5B6A410BAB58}" type="pres">
      <dgm:prSet presAssocID="{BB0A546C-9309-49BE-A766-B079DEF613B9}" presName="img" presStyleLbl="fgImgPlace1" presStyleIdx="1" presStyleCnt="3" custScaleX="93149"/>
      <dgm:spPr>
        <a:blipFill>
          <a:blip xmlns:r="http://schemas.openxmlformats.org/officeDocument/2006/relationships" r:embed="rId2"/>
          <a:stretch>
            <a:fillRect/>
          </a:stretch>
        </a:blipFill>
      </dgm:spPr>
      <dgm:t>
        <a:bodyPr/>
        <a:lstStyle/>
        <a:p>
          <a:endParaRPr lang="en-GB"/>
        </a:p>
      </dgm:t>
    </dgm:pt>
    <dgm:pt modelId="{9271C96C-99E3-4004-8A2D-300179E88B49}" type="pres">
      <dgm:prSet presAssocID="{BB0A546C-9309-49BE-A766-B079DEF613B9}" presName="text" presStyleLbl="node1" presStyleIdx="1" presStyleCnt="3">
        <dgm:presLayoutVars>
          <dgm:bulletEnabled val="1"/>
        </dgm:presLayoutVars>
      </dgm:prSet>
      <dgm:spPr/>
      <dgm:t>
        <a:bodyPr/>
        <a:lstStyle/>
        <a:p>
          <a:endParaRPr lang="en-GB"/>
        </a:p>
      </dgm:t>
    </dgm:pt>
    <dgm:pt modelId="{801482E9-7D52-4226-A257-D41C2378C137}" type="pres">
      <dgm:prSet presAssocID="{CCE25997-F411-420E-98B8-0CC27D6C3717}" presName="spacer" presStyleCnt="0"/>
      <dgm:spPr/>
    </dgm:pt>
    <dgm:pt modelId="{6001B495-E136-42FB-A98C-68C9B48A28B9}" type="pres">
      <dgm:prSet presAssocID="{8E0FE8E8-84F5-413D-84EE-E38C76AC5C16}" presName="comp" presStyleCnt="0"/>
      <dgm:spPr/>
    </dgm:pt>
    <dgm:pt modelId="{88AEE1C1-45EC-47A8-ABDA-F3ED8EB14A1C}" type="pres">
      <dgm:prSet presAssocID="{8E0FE8E8-84F5-413D-84EE-E38C76AC5C16}" presName="box" presStyleLbl="node1" presStyleIdx="2" presStyleCnt="3"/>
      <dgm:spPr/>
      <dgm:t>
        <a:bodyPr/>
        <a:lstStyle/>
        <a:p>
          <a:endParaRPr lang="en-GB"/>
        </a:p>
      </dgm:t>
    </dgm:pt>
    <dgm:pt modelId="{388EDFB8-098D-4940-B433-A01AD5AA5D85}" type="pres">
      <dgm:prSet presAssocID="{8E0FE8E8-84F5-413D-84EE-E38C76AC5C16}" presName="img" presStyleLbl="fgImgPlace1" presStyleIdx="2" presStyleCnt="3" custScaleX="68413"/>
      <dgm:spPr>
        <a:blipFill>
          <a:blip xmlns:r="http://schemas.openxmlformats.org/officeDocument/2006/relationships" r:embed="rId3"/>
          <a:stretch>
            <a:fillRect/>
          </a:stretch>
        </a:blipFill>
      </dgm:spPr>
      <dgm:t>
        <a:bodyPr/>
        <a:lstStyle/>
        <a:p>
          <a:endParaRPr lang="en-GB"/>
        </a:p>
      </dgm:t>
    </dgm:pt>
    <dgm:pt modelId="{4F802D87-A90A-4164-A21D-11233BC8A54B}" type="pres">
      <dgm:prSet presAssocID="{8E0FE8E8-84F5-413D-84EE-E38C76AC5C16}" presName="text" presStyleLbl="node1" presStyleIdx="2" presStyleCnt="3">
        <dgm:presLayoutVars>
          <dgm:bulletEnabled val="1"/>
        </dgm:presLayoutVars>
      </dgm:prSet>
      <dgm:spPr/>
      <dgm:t>
        <a:bodyPr/>
        <a:lstStyle/>
        <a:p>
          <a:endParaRPr lang="en-GB"/>
        </a:p>
      </dgm:t>
    </dgm:pt>
  </dgm:ptLst>
  <dgm:cxnLst>
    <dgm:cxn modelId="{8E9CCDBF-C950-40FE-95C6-8DF1FDB0C125}" srcId="{1AB0762C-8E2C-4AF9-8AFE-5CC0056F6F77}" destId="{090B9521-9A7C-4B2D-A0A6-2BE65410E6EE}" srcOrd="0" destOrd="0" parTransId="{754FC5E4-C972-4E20-B410-FBBA0318C88F}" sibTransId="{F8F9C95C-68BB-4B60-A808-F6B383152F8F}"/>
    <dgm:cxn modelId="{AA086B26-FB6F-4185-9B3E-729A70A2F80D}" type="presOf" srcId="{BB0A546C-9309-49BE-A766-B079DEF613B9}" destId="{DEBEB05C-3606-49F1-ABCD-3D9E3D592F4D}" srcOrd="0" destOrd="0" presId="urn:microsoft.com/office/officeart/2005/8/layout/vList4"/>
    <dgm:cxn modelId="{E4CC9593-C443-4DBB-9CDD-293D334ED3E5}" srcId="{8E0FE8E8-84F5-413D-84EE-E38C76AC5C16}" destId="{0984F45A-0A59-4B20-949C-2EDD21B0DD6E}" srcOrd="0" destOrd="0" parTransId="{D534D0E9-C820-4231-8890-A61F9FACE84F}" sibTransId="{40BE5867-AE87-4F1B-9052-978B190F7E69}"/>
    <dgm:cxn modelId="{7B1A4042-141C-45DD-B65A-52BE0A75177A}" type="presOf" srcId="{8E0FE8E8-84F5-413D-84EE-E38C76AC5C16}" destId="{4F802D87-A90A-4164-A21D-11233BC8A54B}" srcOrd="1" destOrd="0" presId="urn:microsoft.com/office/officeart/2005/8/layout/vList4"/>
    <dgm:cxn modelId="{2146516B-7216-424A-8191-A5D221BB75D2}" type="presOf" srcId="{1AB0762C-8E2C-4AF9-8AFE-5CC0056F6F77}" destId="{DC529BB6-09B8-4F35-BDC1-9C46EA8D81F0}" srcOrd="0" destOrd="0" presId="urn:microsoft.com/office/officeart/2005/8/layout/vList4"/>
    <dgm:cxn modelId="{C5DB69B8-6361-48FD-9FC1-A1DED2E748C9}" type="presOf" srcId="{EF2E3511-2D18-4686-AF45-05E97DDA01A6}" destId="{DEBEB05C-3606-49F1-ABCD-3D9E3D592F4D}" srcOrd="0" destOrd="1" presId="urn:microsoft.com/office/officeart/2005/8/layout/vList4"/>
    <dgm:cxn modelId="{C2CC2CE7-EDBD-4438-B022-83D6051C8A70}" type="presOf" srcId="{8E0FE8E8-84F5-413D-84EE-E38C76AC5C16}" destId="{88AEE1C1-45EC-47A8-ABDA-F3ED8EB14A1C}" srcOrd="0" destOrd="0" presId="urn:microsoft.com/office/officeart/2005/8/layout/vList4"/>
    <dgm:cxn modelId="{E6FE915B-5EA0-44E8-9259-31FF97060EA9}" type="presOf" srcId="{02114CB5-A54E-4F3E-9BC4-0F934C4411D7}" destId="{4F802D87-A90A-4164-A21D-11233BC8A54B}" srcOrd="1" destOrd="2" presId="urn:microsoft.com/office/officeart/2005/8/layout/vList4"/>
    <dgm:cxn modelId="{3C1CD850-238D-4D49-A4A1-ABDC70CE5579}" type="presOf" srcId="{0984F45A-0A59-4B20-949C-2EDD21B0DD6E}" destId="{88AEE1C1-45EC-47A8-ABDA-F3ED8EB14A1C}" srcOrd="0" destOrd="1" presId="urn:microsoft.com/office/officeart/2005/8/layout/vList4"/>
    <dgm:cxn modelId="{309AF3DE-7FB7-47E5-A4B4-242F8353A6A5}" type="presOf" srcId="{AA03C899-C51F-4A91-913A-62C11251C583}" destId="{6608B56F-E989-4C57-8CCA-49D5A6649368}" srcOrd="0" destOrd="0" presId="urn:microsoft.com/office/officeart/2005/8/layout/vList4"/>
    <dgm:cxn modelId="{4D69CEED-AD37-4264-B5B3-73D2DE609793}" type="presOf" srcId="{090B9521-9A7C-4B2D-A0A6-2BE65410E6EE}" destId="{DC529BB6-09B8-4F35-BDC1-9C46EA8D81F0}" srcOrd="0" destOrd="1" presId="urn:microsoft.com/office/officeart/2005/8/layout/vList4"/>
    <dgm:cxn modelId="{B59236D6-CD4A-4875-BCB1-A79AA40785AB}" srcId="{BB0A546C-9309-49BE-A766-B079DEF613B9}" destId="{EF2E3511-2D18-4686-AF45-05E97DDA01A6}" srcOrd="0" destOrd="0" parTransId="{6A8130B7-996B-4BFD-9660-3F433E94DA07}" sibTransId="{5C7DF5D1-8715-4965-8AB4-0A8C7F6354DE}"/>
    <dgm:cxn modelId="{FF749326-4916-4F1C-BEC5-8D2CEF8BFBC3}" type="presOf" srcId="{BB0A546C-9309-49BE-A766-B079DEF613B9}" destId="{9271C96C-99E3-4004-8A2D-300179E88B49}" srcOrd="1" destOrd="0" presId="urn:microsoft.com/office/officeart/2005/8/layout/vList4"/>
    <dgm:cxn modelId="{9ABCB75A-C4DF-4ABD-ADDA-F915595FC2BB}" srcId="{AA03C899-C51F-4A91-913A-62C11251C583}" destId="{1AB0762C-8E2C-4AF9-8AFE-5CC0056F6F77}" srcOrd="0" destOrd="0" parTransId="{81DC7EB9-2FFF-49D7-A090-54471B7B8713}" sibTransId="{EC69F725-6E2D-4075-A568-D50AFE134DD5}"/>
    <dgm:cxn modelId="{DF090E78-F6D9-428F-B081-ED121BF120DE}" srcId="{AA03C899-C51F-4A91-913A-62C11251C583}" destId="{8E0FE8E8-84F5-413D-84EE-E38C76AC5C16}" srcOrd="2" destOrd="0" parTransId="{CE7F1C80-1175-4A81-99B0-E5D1D89DF14F}" sibTransId="{369D4F99-1C06-419A-9B94-2EF502AD3BC6}"/>
    <dgm:cxn modelId="{7C0A8A03-EF2C-4D69-AEB8-3F5C38BF673C}" type="presOf" srcId="{090B9521-9A7C-4B2D-A0A6-2BE65410E6EE}" destId="{C3DDD807-141A-43F0-88AF-881950F7481B}" srcOrd="1" destOrd="1" presId="urn:microsoft.com/office/officeart/2005/8/layout/vList4"/>
    <dgm:cxn modelId="{CB2A395A-56B4-4B1D-9732-6745ED917D4E}" srcId="{8E0FE8E8-84F5-413D-84EE-E38C76AC5C16}" destId="{02114CB5-A54E-4F3E-9BC4-0F934C4411D7}" srcOrd="1" destOrd="0" parTransId="{DF5DABD0-5EB0-42D1-8FBC-73775765B3F1}" sibTransId="{9A8A2301-96EF-4DD5-8685-105CE896BC30}"/>
    <dgm:cxn modelId="{F168EDFA-1293-41F3-824D-50C80242764D}" srcId="{AA03C899-C51F-4A91-913A-62C11251C583}" destId="{BB0A546C-9309-49BE-A766-B079DEF613B9}" srcOrd="1" destOrd="0" parTransId="{C9F8050D-47C9-4FC4-A8BE-26C39419C9AB}" sibTransId="{CCE25997-F411-420E-98B8-0CC27D6C3717}"/>
    <dgm:cxn modelId="{C6F0B0BA-E848-4CE3-83E2-0A00473FDD88}" type="presOf" srcId="{1AB0762C-8E2C-4AF9-8AFE-5CC0056F6F77}" destId="{C3DDD807-141A-43F0-88AF-881950F7481B}" srcOrd="1" destOrd="0" presId="urn:microsoft.com/office/officeart/2005/8/layout/vList4"/>
    <dgm:cxn modelId="{E69E9AFE-7D6A-4B69-A441-01DA6A632995}" type="presOf" srcId="{EF2E3511-2D18-4686-AF45-05E97DDA01A6}" destId="{9271C96C-99E3-4004-8A2D-300179E88B49}" srcOrd="1" destOrd="1" presId="urn:microsoft.com/office/officeart/2005/8/layout/vList4"/>
    <dgm:cxn modelId="{FE77AE00-D746-48FE-B241-CC373AEE521F}" type="presOf" srcId="{02114CB5-A54E-4F3E-9BC4-0F934C4411D7}" destId="{88AEE1C1-45EC-47A8-ABDA-F3ED8EB14A1C}" srcOrd="0" destOrd="2" presId="urn:microsoft.com/office/officeart/2005/8/layout/vList4"/>
    <dgm:cxn modelId="{34E2B121-4AB4-445D-A794-D150B9E8C705}" type="presOf" srcId="{0984F45A-0A59-4B20-949C-2EDD21B0DD6E}" destId="{4F802D87-A90A-4164-A21D-11233BC8A54B}" srcOrd="1" destOrd="1" presId="urn:microsoft.com/office/officeart/2005/8/layout/vList4"/>
    <dgm:cxn modelId="{92EE8F85-5F81-4204-94B2-4C384F53D9F1}" type="presParOf" srcId="{6608B56F-E989-4C57-8CCA-49D5A6649368}" destId="{5884D868-C161-4CB0-9413-D8D64A50541A}" srcOrd="0" destOrd="0" presId="urn:microsoft.com/office/officeart/2005/8/layout/vList4"/>
    <dgm:cxn modelId="{A85AF704-8483-4B77-AFEC-E77D3CE76832}" type="presParOf" srcId="{5884D868-C161-4CB0-9413-D8D64A50541A}" destId="{DC529BB6-09B8-4F35-BDC1-9C46EA8D81F0}" srcOrd="0" destOrd="0" presId="urn:microsoft.com/office/officeart/2005/8/layout/vList4"/>
    <dgm:cxn modelId="{42D08066-77E1-4909-AF29-6291FB4DE58F}" type="presParOf" srcId="{5884D868-C161-4CB0-9413-D8D64A50541A}" destId="{58244D9E-78AC-478B-A9CA-EC4BCF0ECF37}" srcOrd="1" destOrd="0" presId="urn:microsoft.com/office/officeart/2005/8/layout/vList4"/>
    <dgm:cxn modelId="{71B11C19-4117-4B9D-8490-260B15D2B88A}" type="presParOf" srcId="{5884D868-C161-4CB0-9413-D8D64A50541A}" destId="{C3DDD807-141A-43F0-88AF-881950F7481B}" srcOrd="2" destOrd="0" presId="urn:microsoft.com/office/officeart/2005/8/layout/vList4"/>
    <dgm:cxn modelId="{4CC686E2-28BF-4CB7-BFC2-34BF11207E49}" type="presParOf" srcId="{6608B56F-E989-4C57-8CCA-49D5A6649368}" destId="{6B5223AB-5BEF-4BFD-87C6-25EE6CB32E90}" srcOrd="1" destOrd="0" presId="urn:microsoft.com/office/officeart/2005/8/layout/vList4"/>
    <dgm:cxn modelId="{3773FD09-FAFD-458F-B73F-17483FDDCBC7}" type="presParOf" srcId="{6608B56F-E989-4C57-8CCA-49D5A6649368}" destId="{D8002280-CA5C-4617-B42D-6BC0A83701A8}" srcOrd="2" destOrd="0" presId="urn:microsoft.com/office/officeart/2005/8/layout/vList4"/>
    <dgm:cxn modelId="{1F4DF87E-8288-4B19-B550-1B4638F829EF}" type="presParOf" srcId="{D8002280-CA5C-4617-B42D-6BC0A83701A8}" destId="{DEBEB05C-3606-49F1-ABCD-3D9E3D592F4D}" srcOrd="0" destOrd="0" presId="urn:microsoft.com/office/officeart/2005/8/layout/vList4"/>
    <dgm:cxn modelId="{0B1C7FED-DCB5-44F8-815E-7E458D39349B}" type="presParOf" srcId="{D8002280-CA5C-4617-B42D-6BC0A83701A8}" destId="{08CFE254-815B-42E5-A9D6-5B6A410BAB58}" srcOrd="1" destOrd="0" presId="urn:microsoft.com/office/officeart/2005/8/layout/vList4"/>
    <dgm:cxn modelId="{B44BBE3E-6D4D-487A-8092-873095BD06AF}" type="presParOf" srcId="{D8002280-CA5C-4617-B42D-6BC0A83701A8}" destId="{9271C96C-99E3-4004-8A2D-300179E88B49}" srcOrd="2" destOrd="0" presId="urn:microsoft.com/office/officeart/2005/8/layout/vList4"/>
    <dgm:cxn modelId="{684D237E-3BC0-45DE-9C10-AE6E57F47B5C}" type="presParOf" srcId="{6608B56F-E989-4C57-8CCA-49D5A6649368}" destId="{801482E9-7D52-4226-A257-D41C2378C137}" srcOrd="3" destOrd="0" presId="urn:microsoft.com/office/officeart/2005/8/layout/vList4"/>
    <dgm:cxn modelId="{E08A7158-FF85-4DCB-A152-83D88C6BE0FA}" type="presParOf" srcId="{6608B56F-E989-4C57-8CCA-49D5A6649368}" destId="{6001B495-E136-42FB-A98C-68C9B48A28B9}" srcOrd="4" destOrd="0" presId="urn:microsoft.com/office/officeart/2005/8/layout/vList4"/>
    <dgm:cxn modelId="{7BC4135F-1146-460F-A214-BDA9FC2E0181}" type="presParOf" srcId="{6001B495-E136-42FB-A98C-68C9B48A28B9}" destId="{88AEE1C1-45EC-47A8-ABDA-F3ED8EB14A1C}" srcOrd="0" destOrd="0" presId="urn:microsoft.com/office/officeart/2005/8/layout/vList4"/>
    <dgm:cxn modelId="{5DB64E4E-C6D6-422C-A613-2F7B3C0F6BE0}" type="presParOf" srcId="{6001B495-E136-42FB-A98C-68C9B48A28B9}" destId="{388EDFB8-098D-4940-B433-A01AD5AA5D85}" srcOrd="1" destOrd="0" presId="urn:microsoft.com/office/officeart/2005/8/layout/vList4"/>
    <dgm:cxn modelId="{A2E77C2E-7B94-4D63-B809-0FF5B55337DA}" type="presParOf" srcId="{6001B495-E136-42FB-A98C-68C9B48A28B9}" destId="{4F802D87-A90A-4164-A21D-11233BC8A54B}"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E754C7BA-09B2-4AD5-9579-8AA23D92EA4F}"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GB"/>
        </a:p>
      </dgm:t>
    </dgm:pt>
    <dgm:pt modelId="{DBB6B7BB-119B-4E4C-930F-4D58EAC7DBAE}">
      <dgm:prSet/>
      <dgm:spPr/>
      <dgm:t>
        <a:bodyPr/>
        <a:lstStyle/>
        <a:p>
          <a:pPr rtl="0"/>
          <a:r>
            <a:rPr lang="en-GB" dirty="0" smtClean="0"/>
            <a:t>1.  high-profile, best-with-best international collaborations focused on excellent research with impact;</a:t>
          </a:r>
          <a:endParaRPr lang="en-GB" dirty="0"/>
        </a:p>
      </dgm:t>
    </dgm:pt>
    <dgm:pt modelId="{F3843CD5-978D-4CC3-8657-208E4C6529C7}" type="parTrans" cxnId="{559167E6-0ADE-4ECD-AD30-1330AD6EFF97}">
      <dgm:prSet/>
      <dgm:spPr/>
      <dgm:t>
        <a:bodyPr/>
        <a:lstStyle/>
        <a:p>
          <a:endParaRPr lang="en-GB"/>
        </a:p>
      </dgm:t>
    </dgm:pt>
    <dgm:pt modelId="{5F10856B-41D6-4547-A749-F21E3AB04454}" type="sibTrans" cxnId="{559167E6-0ADE-4ECD-AD30-1330AD6EFF97}">
      <dgm:prSet/>
      <dgm:spPr/>
      <dgm:t>
        <a:bodyPr/>
        <a:lstStyle/>
        <a:p>
          <a:endParaRPr lang="en-GB"/>
        </a:p>
      </dgm:t>
    </dgm:pt>
    <dgm:pt modelId="{6D8A051A-D81B-4317-9B1C-6BE4608D372F}">
      <dgm:prSet/>
      <dgm:spPr/>
      <dgm:t>
        <a:bodyPr/>
        <a:lstStyle/>
        <a:p>
          <a:pPr rtl="0"/>
          <a:r>
            <a:rPr lang="en-GB" dirty="0" smtClean="0"/>
            <a:t>2.  high-quality research collaborations which address Delivery Plan ambitions;</a:t>
          </a:r>
          <a:endParaRPr lang="en-GB" dirty="0"/>
        </a:p>
      </dgm:t>
    </dgm:pt>
    <dgm:pt modelId="{527B846D-6F65-42EE-8D34-E7D6DC328207}" type="parTrans" cxnId="{7B2819B9-F18C-4834-A6E3-A3663D896D6B}">
      <dgm:prSet/>
      <dgm:spPr/>
      <dgm:t>
        <a:bodyPr/>
        <a:lstStyle/>
        <a:p>
          <a:endParaRPr lang="en-GB"/>
        </a:p>
      </dgm:t>
    </dgm:pt>
    <dgm:pt modelId="{FCEAE224-06CA-46A7-86FA-2395FA915C6F}" type="sibTrans" cxnId="{7B2819B9-F18C-4834-A6E3-A3663D896D6B}">
      <dgm:prSet/>
      <dgm:spPr/>
      <dgm:t>
        <a:bodyPr/>
        <a:lstStyle/>
        <a:p>
          <a:endParaRPr lang="en-GB"/>
        </a:p>
      </dgm:t>
    </dgm:pt>
    <dgm:pt modelId="{ACBE1659-9515-4206-A9A1-D5EE729E3F75}">
      <dgm:prSet/>
      <dgm:spPr/>
      <dgm:t>
        <a:bodyPr/>
        <a:lstStyle/>
        <a:p>
          <a:pPr rtl="0"/>
          <a:r>
            <a:rPr lang="en-GB" dirty="0" smtClean="0"/>
            <a:t>3.  UK’s strategic needs in international science and innovation partnerships.</a:t>
          </a:r>
          <a:endParaRPr lang="en-GB" dirty="0"/>
        </a:p>
      </dgm:t>
    </dgm:pt>
    <dgm:pt modelId="{788C8A72-016F-463A-A7E8-D5B3CD4AE1BA}" type="parTrans" cxnId="{1DC0F519-611D-4D63-9930-5306D3456595}">
      <dgm:prSet/>
      <dgm:spPr/>
      <dgm:t>
        <a:bodyPr/>
        <a:lstStyle/>
        <a:p>
          <a:endParaRPr lang="en-GB"/>
        </a:p>
      </dgm:t>
    </dgm:pt>
    <dgm:pt modelId="{608C8FA8-80AF-4414-A910-89B61BA65C83}" type="sibTrans" cxnId="{1DC0F519-611D-4D63-9930-5306D3456595}">
      <dgm:prSet/>
      <dgm:spPr/>
      <dgm:t>
        <a:bodyPr/>
        <a:lstStyle/>
        <a:p>
          <a:endParaRPr lang="en-GB"/>
        </a:p>
      </dgm:t>
    </dgm:pt>
    <dgm:pt modelId="{ADC26D57-D3BB-42FC-A4A4-40822F9D6F29}">
      <dgm:prSet/>
      <dgm:spPr/>
      <dgm:t>
        <a:bodyPr/>
        <a:lstStyle/>
        <a:p>
          <a:pPr rtl="0"/>
          <a:r>
            <a:rPr lang="en-GB" dirty="0" smtClean="0"/>
            <a:t>Aims</a:t>
          </a:r>
          <a:endParaRPr lang="en-GB" dirty="0"/>
        </a:p>
      </dgm:t>
    </dgm:pt>
    <dgm:pt modelId="{3F285059-37AF-4325-8EB0-244A98D0CFAA}" type="parTrans" cxnId="{A9CAFB69-1927-494C-A69E-B8B464C47D97}">
      <dgm:prSet/>
      <dgm:spPr/>
      <dgm:t>
        <a:bodyPr/>
        <a:lstStyle/>
        <a:p>
          <a:endParaRPr lang="en-GB"/>
        </a:p>
      </dgm:t>
    </dgm:pt>
    <dgm:pt modelId="{4C63FDCE-E496-475D-8C13-5A16A142CEAA}" type="sibTrans" cxnId="{A9CAFB69-1927-494C-A69E-B8B464C47D97}">
      <dgm:prSet/>
      <dgm:spPr/>
      <dgm:t>
        <a:bodyPr/>
        <a:lstStyle/>
        <a:p>
          <a:endParaRPr lang="en-GB"/>
        </a:p>
      </dgm:t>
    </dgm:pt>
    <dgm:pt modelId="{25E8BAA1-49FB-4D47-A72D-7A248ADF1942}" type="pres">
      <dgm:prSet presAssocID="{E754C7BA-09B2-4AD5-9579-8AA23D92EA4F}" presName="Name0" presStyleCnt="0">
        <dgm:presLayoutVars>
          <dgm:dir/>
          <dgm:animLvl val="lvl"/>
          <dgm:resizeHandles val="exact"/>
        </dgm:presLayoutVars>
      </dgm:prSet>
      <dgm:spPr/>
      <dgm:t>
        <a:bodyPr/>
        <a:lstStyle/>
        <a:p>
          <a:endParaRPr lang="en-GB"/>
        </a:p>
      </dgm:t>
    </dgm:pt>
    <dgm:pt modelId="{EE176C4F-39D5-424D-A817-EAC628916D4B}" type="pres">
      <dgm:prSet presAssocID="{ADC26D57-D3BB-42FC-A4A4-40822F9D6F29}" presName="compositeNode" presStyleCnt="0">
        <dgm:presLayoutVars>
          <dgm:bulletEnabled val="1"/>
        </dgm:presLayoutVars>
      </dgm:prSet>
      <dgm:spPr/>
    </dgm:pt>
    <dgm:pt modelId="{773A682F-17A4-4953-B533-4EA44D6C1AEA}" type="pres">
      <dgm:prSet presAssocID="{ADC26D57-D3BB-42FC-A4A4-40822F9D6F29}" presName="bgRect" presStyleLbl="node1" presStyleIdx="0" presStyleCnt="1"/>
      <dgm:spPr/>
      <dgm:t>
        <a:bodyPr/>
        <a:lstStyle/>
        <a:p>
          <a:endParaRPr lang="en-GB"/>
        </a:p>
      </dgm:t>
    </dgm:pt>
    <dgm:pt modelId="{3759818E-9363-4ACC-85B2-E0E1AD2D8F60}" type="pres">
      <dgm:prSet presAssocID="{ADC26D57-D3BB-42FC-A4A4-40822F9D6F29}" presName="parentNode" presStyleLbl="node1" presStyleIdx="0" presStyleCnt="1">
        <dgm:presLayoutVars>
          <dgm:chMax val="0"/>
          <dgm:bulletEnabled val="1"/>
        </dgm:presLayoutVars>
      </dgm:prSet>
      <dgm:spPr/>
      <dgm:t>
        <a:bodyPr/>
        <a:lstStyle/>
        <a:p>
          <a:endParaRPr lang="en-GB"/>
        </a:p>
      </dgm:t>
    </dgm:pt>
    <dgm:pt modelId="{F8D945FE-A6DB-493C-858A-40324C25BC47}" type="pres">
      <dgm:prSet presAssocID="{ADC26D57-D3BB-42FC-A4A4-40822F9D6F29}" presName="childNode" presStyleLbl="node1" presStyleIdx="0" presStyleCnt="1">
        <dgm:presLayoutVars>
          <dgm:bulletEnabled val="1"/>
        </dgm:presLayoutVars>
      </dgm:prSet>
      <dgm:spPr/>
      <dgm:t>
        <a:bodyPr/>
        <a:lstStyle/>
        <a:p>
          <a:endParaRPr lang="en-GB"/>
        </a:p>
      </dgm:t>
    </dgm:pt>
  </dgm:ptLst>
  <dgm:cxnLst>
    <dgm:cxn modelId="{FEC02F9D-F354-44D9-AF44-014BFCC88BF8}" type="presOf" srcId="{ACBE1659-9515-4206-A9A1-D5EE729E3F75}" destId="{F8D945FE-A6DB-493C-858A-40324C25BC47}" srcOrd="0" destOrd="2" presId="urn:microsoft.com/office/officeart/2005/8/layout/hProcess7"/>
    <dgm:cxn modelId="{A9CAFB69-1927-494C-A69E-B8B464C47D97}" srcId="{E754C7BA-09B2-4AD5-9579-8AA23D92EA4F}" destId="{ADC26D57-D3BB-42FC-A4A4-40822F9D6F29}" srcOrd="0" destOrd="0" parTransId="{3F285059-37AF-4325-8EB0-244A98D0CFAA}" sibTransId="{4C63FDCE-E496-475D-8C13-5A16A142CEAA}"/>
    <dgm:cxn modelId="{1DC0F519-611D-4D63-9930-5306D3456595}" srcId="{ADC26D57-D3BB-42FC-A4A4-40822F9D6F29}" destId="{ACBE1659-9515-4206-A9A1-D5EE729E3F75}" srcOrd="2" destOrd="0" parTransId="{788C8A72-016F-463A-A7E8-D5B3CD4AE1BA}" sibTransId="{608C8FA8-80AF-4414-A910-89B61BA65C83}"/>
    <dgm:cxn modelId="{D16138CF-4A31-43EF-A596-33B1DDEF5AC7}" type="presOf" srcId="{ADC26D57-D3BB-42FC-A4A4-40822F9D6F29}" destId="{773A682F-17A4-4953-B533-4EA44D6C1AEA}" srcOrd="0" destOrd="0" presId="urn:microsoft.com/office/officeart/2005/8/layout/hProcess7"/>
    <dgm:cxn modelId="{068AA39A-32C4-48EA-8051-27DEE5C35EF9}" type="presOf" srcId="{DBB6B7BB-119B-4E4C-930F-4D58EAC7DBAE}" destId="{F8D945FE-A6DB-493C-858A-40324C25BC47}" srcOrd="0" destOrd="0" presId="urn:microsoft.com/office/officeart/2005/8/layout/hProcess7"/>
    <dgm:cxn modelId="{659152E3-5A3B-4310-BFD5-7C356D314AFD}" type="presOf" srcId="{E754C7BA-09B2-4AD5-9579-8AA23D92EA4F}" destId="{25E8BAA1-49FB-4D47-A72D-7A248ADF1942}" srcOrd="0" destOrd="0" presId="urn:microsoft.com/office/officeart/2005/8/layout/hProcess7"/>
    <dgm:cxn modelId="{7B2819B9-F18C-4834-A6E3-A3663D896D6B}" srcId="{ADC26D57-D3BB-42FC-A4A4-40822F9D6F29}" destId="{6D8A051A-D81B-4317-9B1C-6BE4608D372F}" srcOrd="1" destOrd="0" parTransId="{527B846D-6F65-42EE-8D34-E7D6DC328207}" sibTransId="{FCEAE224-06CA-46A7-86FA-2395FA915C6F}"/>
    <dgm:cxn modelId="{F267703E-E53E-48E9-B533-514B4CCFF06B}" type="presOf" srcId="{ADC26D57-D3BB-42FC-A4A4-40822F9D6F29}" destId="{3759818E-9363-4ACC-85B2-E0E1AD2D8F60}" srcOrd="1" destOrd="0" presId="urn:microsoft.com/office/officeart/2005/8/layout/hProcess7"/>
    <dgm:cxn modelId="{559167E6-0ADE-4ECD-AD30-1330AD6EFF97}" srcId="{ADC26D57-D3BB-42FC-A4A4-40822F9D6F29}" destId="{DBB6B7BB-119B-4E4C-930F-4D58EAC7DBAE}" srcOrd="0" destOrd="0" parTransId="{F3843CD5-978D-4CC3-8657-208E4C6529C7}" sibTransId="{5F10856B-41D6-4547-A749-F21E3AB04454}"/>
    <dgm:cxn modelId="{7AA97F74-7FEB-4473-9264-F09F2B8B9887}" type="presOf" srcId="{6D8A051A-D81B-4317-9B1C-6BE4608D372F}" destId="{F8D945FE-A6DB-493C-858A-40324C25BC47}" srcOrd="0" destOrd="1" presId="urn:microsoft.com/office/officeart/2005/8/layout/hProcess7"/>
    <dgm:cxn modelId="{02554CB1-F99D-4A71-8069-CB84BC552779}" type="presParOf" srcId="{25E8BAA1-49FB-4D47-A72D-7A248ADF1942}" destId="{EE176C4F-39D5-424D-A817-EAC628916D4B}" srcOrd="0" destOrd="0" presId="urn:microsoft.com/office/officeart/2005/8/layout/hProcess7"/>
    <dgm:cxn modelId="{47D6A980-46D1-45E1-8BA2-AFC52CD5E085}" type="presParOf" srcId="{EE176C4F-39D5-424D-A817-EAC628916D4B}" destId="{773A682F-17A4-4953-B533-4EA44D6C1AEA}" srcOrd="0" destOrd="0" presId="urn:microsoft.com/office/officeart/2005/8/layout/hProcess7"/>
    <dgm:cxn modelId="{261EB793-EB0A-4176-B32D-8A0A3316FC65}" type="presParOf" srcId="{EE176C4F-39D5-424D-A817-EAC628916D4B}" destId="{3759818E-9363-4ACC-85B2-E0E1AD2D8F60}" srcOrd="1" destOrd="0" presId="urn:microsoft.com/office/officeart/2005/8/layout/hProcess7"/>
    <dgm:cxn modelId="{A9A41887-C98E-41AB-BF7F-01D50AF68293}" type="presParOf" srcId="{EE176C4F-39D5-424D-A817-EAC628916D4B}" destId="{F8D945FE-A6DB-493C-858A-40324C25BC47}"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39A91CB2-24C1-415F-B4ED-77A0F0925DB8}" type="doc">
      <dgm:prSet loTypeId="urn:microsoft.com/office/officeart/2008/layout/PictureStrips" loCatId="list" qsTypeId="urn:microsoft.com/office/officeart/2005/8/quickstyle/simple1" qsCatId="simple" csTypeId="urn:microsoft.com/office/officeart/2005/8/colors/colorful3" csCatId="colorful" phldr="1"/>
      <dgm:spPr/>
      <dgm:t>
        <a:bodyPr/>
        <a:lstStyle/>
        <a:p>
          <a:endParaRPr lang="en-GB"/>
        </a:p>
      </dgm:t>
    </dgm:pt>
    <dgm:pt modelId="{3C121F1A-52C3-4ACF-A386-85E8032D07EC}">
      <dgm:prSet phldrT="[Text]" custT="1"/>
      <dgm:spPr/>
      <dgm:t>
        <a:bodyPr/>
        <a:lstStyle/>
        <a:p>
          <a:r>
            <a:rPr lang="en-GB" sz="2400" dirty="0" smtClean="0"/>
            <a:t>Research</a:t>
          </a:r>
          <a:r>
            <a:rPr lang="en-GB" sz="1300" dirty="0" smtClean="0"/>
            <a:t> is a </a:t>
          </a:r>
          <a:r>
            <a:rPr lang="en-GB" sz="2400" dirty="0" smtClean="0"/>
            <a:t>people</a:t>
          </a:r>
          <a:r>
            <a:rPr lang="en-GB" sz="1300" dirty="0" smtClean="0"/>
            <a:t> </a:t>
          </a:r>
          <a:r>
            <a:rPr lang="en-GB" sz="2400" dirty="0" smtClean="0"/>
            <a:t>business</a:t>
          </a:r>
          <a:endParaRPr lang="en-GB" sz="2400" dirty="0"/>
        </a:p>
      </dgm:t>
    </dgm:pt>
    <dgm:pt modelId="{1AED85D7-B358-40E2-8A5F-B9F0BD65731E}" type="parTrans" cxnId="{6B982275-F38E-44B2-9988-7A7907D70318}">
      <dgm:prSet/>
      <dgm:spPr/>
      <dgm:t>
        <a:bodyPr/>
        <a:lstStyle/>
        <a:p>
          <a:endParaRPr lang="en-GB"/>
        </a:p>
      </dgm:t>
    </dgm:pt>
    <dgm:pt modelId="{70ADC23C-75A6-41D0-97CF-2305825743A4}" type="sibTrans" cxnId="{6B982275-F38E-44B2-9988-7A7907D70318}">
      <dgm:prSet/>
      <dgm:spPr/>
      <dgm:t>
        <a:bodyPr/>
        <a:lstStyle/>
        <a:p>
          <a:endParaRPr lang="en-GB"/>
        </a:p>
      </dgm:t>
    </dgm:pt>
    <dgm:pt modelId="{02B63A1F-30CD-4FF8-A667-B22825FE8439}">
      <dgm:prSet phldrT="[Text]" custT="1"/>
      <dgm:spPr/>
      <dgm:t>
        <a:bodyPr/>
        <a:lstStyle/>
        <a:p>
          <a:r>
            <a:rPr lang="en-GB" sz="1300" dirty="0" smtClean="0"/>
            <a:t>The </a:t>
          </a:r>
          <a:r>
            <a:rPr lang="en-GB" sz="2000" dirty="0" smtClean="0"/>
            <a:t>2</a:t>
          </a:r>
          <a:r>
            <a:rPr lang="en-GB" sz="1300" dirty="0" smtClean="0"/>
            <a:t> </a:t>
          </a:r>
          <a:r>
            <a:rPr lang="en-GB" sz="2400" dirty="0" smtClean="0"/>
            <a:t>most important pages</a:t>
          </a:r>
          <a:r>
            <a:rPr lang="en-GB" sz="1300" dirty="0" smtClean="0"/>
            <a:t> in your proposal are your </a:t>
          </a:r>
          <a:r>
            <a:rPr lang="en-GB" sz="2400" dirty="0" smtClean="0"/>
            <a:t>response to reviewers</a:t>
          </a:r>
          <a:endParaRPr lang="en-GB" sz="2400" dirty="0"/>
        </a:p>
      </dgm:t>
    </dgm:pt>
    <dgm:pt modelId="{0BD46B1F-FCA9-4208-AAA3-112D417BD9B9}" type="parTrans" cxnId="{BA203F61-6CDF-4C29-84C1-D69C7214E434}">
      <dgm:prSet/>
      <dgm:spPr/>
      <dgm:t>
        <a:bodyPr/>
        <a:lstStyle/>
        <a:p>
          <a:endParaRPr lang="en-GB"/>
        </a:p>
      </dgm:t>
    </dgm:pt>
    <dgm:pt modelId="{F9D07D83-53D4-4C78-B976-0E409457B358}" type="sibTrans" cxnId="{BA203F61-6CDF-4C29-84C1-D69C7214E434}">
      <dgm:prSet/>
      <dgm:spPr/>
      <dgm:t>
        <a:bodyPr/>
        <a:lstStyle/>
        <a:p>
          <a:endParaRPr lang="en-GB"/>
        </a:p>
      </dgm:t>
    </dgm:pt>
    <dgm:pt modelId="{82258EB7-6155-4F9F-8B95-9A4BB594ED43}">
      <dgm:prSet phldrT="[Text]" custT="1"/>
      <dgm:spPr/>
      <dgm:t>
        <a:bodyPr/>
        <a:lstStyle/>
        <a:p>
          <a:r>
            <a:rPr lang="en-GB" sz="1500" dirty="0" smtClean="0"/>
            <a:t>The </a:t>
          </a:r>
          <a:r>
            <a:rPr lang="en-GB" sz="2400" dirty="0" smtClean="0"/>
            <a:t>only</a:t>
          </a:r>
          <a:r>
            <a:rPr lang="en-GB" sz="1500" dirty="0" smtClean="0"/>
            <a:t> person that can fix multidisciplinary peer review is </a:t>
          </a:r>
          <a:r>
            <a:rPr lang="en-GB" sz="2400" dirty="0" smtClean="0"/>
            <a:t>you</a:t>
          </a:r>
          <a:endParaRPr lang="en-GB" sz="2400" dirty="0"/>
        </a:p>
      </dgm:t>
    </dgm:pt>
    <dgm:pt modelId="{499D4849-0B85-42DA-AD10-070D19CFA1E8}" type="parTrans" cxnId="{628740B1-DB0C-4311-A5DD-B5B379CED374}">
      <dgm:prSet/>
      <dgm:spPr/>
      <dgm:t>
        <a:bodyPr/>
        <a:lstStyle/>
        <a:p>
          <a:endParaRPr lang="en-GB"/>
        </a:p>
      </dgm:t>
    </dgm:pt>
    <dgm:pt modelId="{1D531B64-C8B9-475D-A017-CBBA9DA6F97B}" type="sibTrans" cxnId="{628740B1-DB0C-4311-A5DD-B5B379CED374}">
      <dgm:prSet/>
      <dgm:spPr/>
      <dgm:t>
        <a:bodyPr/>
        <a:lstStyle/>
        <a:p>
          <a:endParaRPr lang="en-GB"/>
        </a:p>
      </dgm:t>
    </dgm:pt>
    <dgm:pt modelId="{3A411DF6-B9ED-47A3-BDFC-FC0589CAFB51}">
      <dgm:prSet phldrT="[Text]" custT="1"/>
      <dgm:spPr/>
      <dgm:t>
        <a:bodyPr/>
        <a:lstStyle/>
        <a:p>
          <a:r>
            <a:rPr lang="en-GB" sz="1600" dirty="0" smtClean="0"/>
            <a:t>Its </a:t>
          </a:r>
          <a:r>
            <a:rPr lang="en-GB" sz="2400" dirty="0" smtClean="0"/>
            <a:t>OK</a:t>
          </a:r>
          <a:r>
            <a:rPr lang="en-GB" sz="1600" dirty="0" smtClean="0"/>
            <a:t> to </a:t>
          </a:r>
          <a:r>
            <a:rPr lang="en-GB" sz="2400" dirty="0" smtClean="0"/>
            <a:t>admit you don’t know</a:t>
          </a:r>
          <a:r>
            <a:rPr lang="en-GB" sz="1600" dirty="0" smtClean="0"/>
            <a:t>.  Often, it’s essential.</a:t>
          </a:r>
          <a:endParaRPr lang="en-GB" sz="1600" dirty="0"/>
        </a:p>
      </dgm:t>
    </dgm:pt>
    <dgm:pt modelId="{62EF7CB8-3B3E-46A4-ACEC-EBA33574A63F}" type="parTrans" cxnId="{D3B2A2EF-C99C-4F3B-8927-44196AADD9D6}">
      <dgm:prSet/>
      <dgm:spPr/>
      <dgm:t>
        <a:bodyPr/>
        <a:lstStyle/>
        <a:p>
          <a:endParaRPr lang="en-GB"/>
        </a:p>
      </dgm:t>
    </dgm:pt>
    <dgm:pt modelId="{474D45E5-FA92-42F3-9918-4722F65FA736}" type="sibTrans" cxnId="{D3B2A2EF-C99C-4F3B-8927-44196AADD9D6}">
      <dgm:prSet/>
      <dgm:spPr/>
      <dgm:t>
        <a:bodyPr/>
        <a:lstStyle/>
        <a:p>
          <a:endParaRPr lang="en-GB"/>
        </a:p>
      </dgm:t>
    </dgm:pt>
    <dgm:pt modelId="{A3CB3E59-A48B-4073-B2C4-88EEFD9D3717}">
      <dgm:prSet phldrT="[Text]" custT="1"/>
      <dgm:spPr/>
      <dgm:t>
        <a:bodyPr/>
        <a:lstStyle/>
        <a:p>
          <a:r>
            <a:rPr lang="en-GB" sz="1600" dirty="0" smtClean="0"/>
            <a:t>Sometimes, </a:t>
          </a:r>
          <a:r>
            <a:rPr lang="en-GB" sz="2400" dirty="0" smtClean="0"/>
            <a:t>not getting</a:t>
          </a:r>
          <a:r>
            <a:rPr lang="en-GB" sz="1600" dirty="0" smtClean="0"/>
            <a:t> what you want is a stroke of </a:t>
          </a:r>
          <a:r>
            <a:rPr lang="en-GB" sz="2400" dirty="0" smtClean="0"/>
            <a:t>luck</a:t>
          </a:r>
          <a:r>
            <a:rPr lang="en-GB" sz="1600" dirty="0" smtClean="0"/>
            <a:t>.</a:t>
          </a:r>
          <a:endParaRPr lang="en-GB" sz="1600" dirty="0"/>
        </a:p>
      </dgm:t>
    </dgm:pt>
    <dgm:pt modelId="{D1D511F8-1562-4740-BDF0-8F93CAC456B9}" type="parTrans" cxnId="{22C14090-17E5-4CA7-A414-BE33CA0285DA}">
      <dgm:prSet/>
      <dgm:spPr/>
      <dgm:t>
        <a:bodyPr/>
        <a:lstStyle/>
        <a:p>
          <a:endParaRPr lang="en-GB"/>
        </a:p>
      </dgm:t>
    </dgm:pt>
    <dgm:pt modelId="{3FAD8C82-651C-4D85-8D3C-A53F2B51CE7D}" type="sibTrans" cxnId="{22C14090-17E5-4CA7-A414-BE33CA0285DA}">
      <dgm:prSet/>
      <dgm:spPr/>
      <dgm:t>
        <a:bodyPr/>
        <a:lstStyle/>
        <a:p>
          <a:endParaRPr lang="en-GB"/>
        </a:p>
      </dgm:t>
    </dgm:pt>
    <dgm:pt modelId="{1E20DE18-AF03-4F0E-99DA-BEF3118F30C3}">
      <dgm:prSet phldrT="[Text]" custT="1"/>
      <dgm:spPr/>
      <dgm:t>
        <a:bodyPr/>
        <a:lstStyle/>
        <a:p>
          <a:r>
            <a:rPr lang="en-GB" sz="1500" dirty="0" smtClean="0"/>
            <a:t>We are</a:t>
          </a:r>
          <a:r>
            <a:rPr lang="en-GB" sz="2400" dirty="0" smtClean="0"/>
            <a:t> fighting disease</a:t>
          </a:r>
          <a:r>
            <a:rPr lang="en-GB" sz="1500" dirty="0" smtClean="0"/>
            <a:t>, </a:t>
          </a:r>
          <a:r>
            <a:rPr lang="en-GB" sz="2400" dirty="0" smtClean="0"/>
            <a:t>not </a:t>
          </a:r>
          <a:r>
            <a:rPr lang="en-GB" sz="1500" dirty="0" smtClean="0"/>
            <a:t>fighting </a:t>
          </a:r>
          <a:r>
            <a:rPr lang="en-GB" sz="2400" dirty="0" smtClean="0"/>
            <a:t>each other</a:t>
          </a:r>
          <a:endParaRPr lang="en-GB" sz="4000" dirty="0"/>
        </a:p>
      </dgm:t>
    </dgm:pt>
    <dgm:pt modelId="{3ACEFA03-A723-4937-93C1-C7A959118555}" type="parTrans" cxnId="{87D32264-9ADD-4C7F-977B-CD7C436396C8}">
      <dgm:prSet/>
      <dgm:spPr/>
      <dgm:t>
        <a:bodyPr/>
        <a:lstStyle/>
        <a:p>
          <a:endParaRPr lang="en-GB"/>
        </a:p>
      </dgm:t>
    </dgm:pt>
    <dgm:pt modelId="{915992C8-9497-4877-8030-39FFEB56F638}" type="sibTrans" cxnId="{87D32264-9ADD-4C7F-977B-CD7C436396C8}">
      <dgm:prSet/>
      <dgm:spPr/>
      <dgm:t>
        <a:bodyPr/>
        <a:lstStyle/>
        <a:p>
          <a:endParaRPr lang="en-GB"/>
        </a:p>
      </dgm:t>
    </dgm:pt>
    <dgm:pt modelId="{D6AA7672-F277-41CD-8AAD-4427F5F797CD}">
      <dgm:prSet phldrT="[Text]" custT="1"/>
      <dgm:spPr/>
      <dgm:t>
        <a:bodyPr/>
        <a:lstStyle/>
        <a:p>
          <a:r>
            <a:rPr lang="en-GB" sz="1600" dirty="0" smtClean="0"/>
            <a:t>Being </a:t>
          </a:r>
          <a:r>
            <a:rPr lang="en-GB" sz="2400" dirty="0" smtClean="0"/>
            <a:t>proactive </a:t>
          </a:r>
          <a:r>
            <a:rPr lang="en-GB" sz="1600" dirty="0" smtClean="0"/>
            <a:t>is a </a:t>
          </a:r>
          <a:r>
            <a:rPr lang="en-GB" sz="2400" dirty="0" smtClean="0"/>
            <a:t>competitive advantage</a:t>
          </a:r>
          <a:endParaRPr lang="en-GB" sz="1900" dirty="0"/>
        </a:p>
      </dgm:t>
    </dgm:pt>
    <dgm:pt modelId="{88E51E9D-AE59-4A89-99BF-E1184D93F0BA}" type="parTrans" cxnId="{46978FBD-0DA6-4E7E-916B-920016B74747}">
      <dgm:prSet/>
      <dgm:spPr/>
      <dgm:t>
        <a:bodyPr/>
        <a:lstStyle/>
        <a:p>
          <a:endParaRPr lang="en-GB"/>
        </a:p>
      </dgm:t>
    </dgm:pt>
    <dgm:pt modelId="{93EE5235-680A-4FD9-923E-39AE2C1DEC3A}" type="sibTrans" cxnId="{46978FBD-0DA6-4E7E-916B-920016B74747}">
      <dgm:prSet/>
      <dgm:spPr/>
      <dgm:t>
        <a:bodyPr/>
        <a:lstStyle/>
        <a:p>
          <a:endParaRPr lang="en-GB"/>
        </a:p>
      </dgm:t>
    </dgm:pt>
    <dgm:pt modelId="{82980B84-3639-40BB-B708-9CC8E7806649}">
      <dgm:prSet phldrT="[Text]" custT="1"/>
      <dgm:spPr/>
      <dgm:t>
        <a:bodyPr/>
        <a:lstStyle/>
        <a:p>
          <a:r>
            <a:rPr lang="en-GB" sz="2400" dirty="0" smtClean="0"/>
            <a:t>Don’t </a:t>
          </a:r>
          <a:r>
            <a:rPr lang="en-GB" sz="1600" dirty="0" smtClean="0"/>
            <a:t>take </a:t>
          </a:r>
          <a:r>
            <a:rPr lang="en-GB" sz="2400" dirty="0" smtClean="0"/>
            <a:t>what works </a:t>
          </a:r>
          <a:r>
            <a:rPr lang="en-GB" sz="1600" dirty="0" smtClean="0"/>
            <a:t>for</a:t>
          </a:r>
          <a:r>
            <a:rPr lang="en-GB" sz="2400" dirty="0" smtClean="0"/>
            <a:t> granted</a:t>
          </a:r>
          <a:endParaRPr lang="en-GB" sz="2400" dirty="0"/>
        </a:p>
      </dgm:t>
    </dgm:pt>
    <dgm:pt modelId="{1D90B60B-529C-4A9D-B1C5-59E5855C032A}" type="parTrans" cxnId="{4EFD2858-4496-4AD6-B502-AC59A1D5A859}">
      <dgm:prSet/>
      <dgm:spPr/>
      <dgm:t>
        <a:bodyPr/>
        <a:lstStyle/>
        <a:p>
          <a:endParaRPr lang="en-GB"/>
        </a:p>
      </dgm:t>
    </dgm:pt>
    <dgm:pt modelId="{641067E3-2D13-4653-89C9-963161F4CFB8}" type="sibTrans" cxnId="{4EFD2858-4496-4AD6-B502-AC59A1D5A859}">
      <dgm:prSet/>
      <dgm:spPr/>
      <dgm:t>
        <a:bodyPr/>
        <a:lstStyle/>
        <a:p>
          <a:endParaRPr lang="en-GB"/>
        </a:p>
      </dgm:t>
    </dgm:pt>
    <dgm:pt modelId="{CC68D64B-C6A6-4773-95FC-68BB54FF3C62}">
      <dgm:prSet phldrT="[Text]" custT="1"/>
      <dgm:spPr/>
      <dgm:t>
        <a:bodyPr/>
        <a:lstStyle/>
        <a:p>
          <a:r>
            <a:rPr lang="en-GB" sz="2400" dirty="0" smtClean="0"/>
            <a:t>Listen</a:t>
          </a:r>
          <a:r>
            <a:rPr lang="en-GB" sz="1900" dirty="0" smtClean="0"/>
            <a:t>- you may (will)</a:t>
          </a:r>
          <a:r>
            <a:rPr lang="en-GB" sz="2400" dirty="0" smtClean="0"/>
            <a:t> learn </a:t>
          </a:r>
          <a:r>
            <a:rPr lang="en-GB" sz="1900" dirty="0" smtClean="0"/>
            <a:t>something </a:t>
          </a:r>
          <a:endParaRPr lang="en-GB" sz="1900" dirty="0"/>
        </a:p>
      </dgm:t>
    </dgm:pt>
    <dgm:pt modelId="{9A221F31-E995-4FC1-9020-460A400788A0}" type="parTrans" cxnId="{4A27C04B-B13F-412E-AB00-6D04E63EA48D}">
      <dgm:prSet/>
      <dgm:spPr/>
      <dgm:t>
        <a:bodyPr/>
        <a:lstStyle/>
        <a:p>
          <a:endParaRPr lang="en-GB"/>
        </a:p>
      </dgm:t>
    </dgm:pt>
    <dgm:pt modelId="{2A0A2B3F-5E44-427D-9C6F-488240F6A27E}" type="sibTrans" cxnId="{4A27C04B-B13F-412E-AB00-6D04E63EA48D}">
      <dgm:prSet/>
      <dgm:spPr/>
      <dgm:t>
        <a:bodyPr/>
        <a:lstStyle/>
        <a:p>
          <a:endParaRPr lang="en-GB"/>
        </a:p>
      </dgm:t>
    </dgm:pt>
    <dgm:pt modelId="{A74FA5CD-997A-4117-8497-D319BA9707B2}">
      <dgm:prSet phldrT="[Text]" custT="1"/>
      <dgm:spPr/>
      <dgm:t>
        <a:bodyPr/>
        <a:lstStyle/>
        <a:p>
          <a:r>
            <a:rPr lang="en-GB" sz="2400" dirty="0" smtClean="0"/>
            <a:t>Collaboration building </a:t>
          </a:r>
          <a:r>
            <a:rPr lang="en-GB" sz="1900" dirty="0" smtClean="0"/>
            <a:t>is a long term </a:t>
          </a:r>
          <a:r>
            <a:rPr lang="en-GB" sz="2800" dirty="0" smtClean="0"/>
            <a:t>investment </a:t>
          </a:r>
          <a:endParaRPr lang="en-GB" sz="2800" dirty="0"/>
        </a:p>
      </dgm:t>
    </dgm:pt>
    <dgm:pt modelId="{A3BB4DFA-0924-4158-AB89-7BD4B555BE3E}" type="parTrans" cxnId="{0E444EC6-EDF4-4BEB-884E-790B9CCC8DE2}">
      <dgm:prSet/>
      <dgm:spPr/>
      <dgm:t>
        <a:bodyPr/>
        <a:lstStyle/>
        <a:p>
          <a:endParaRPr lang="en-GB"/>
        </a:p>
      </dgm:t>
    </dgm:pt>
    <dgm:pt modelId="{E5C0F3B9-42AE-4363-85AA-9CB2260CE9A0}" type="sibTrans" cxnId="{0E444EC6-EDF4-4BEB-884E-790B9CCC8DE2}">
      <dgm:prSet/>
      <dgm:spPr/>
      <dgm:t>
        <a:bodyPr/>
        <a:lstStyle/>
        <a:p>
          <a:endParaRPr lang="en-GB"/>
        </a:p>
      </dgm:t>
    </dgm:pt>
    <dgm:pt modelId="{6C92D432-5D27-4E57-BAF9-7DC4FFB42491}" type="pres">
      <dgm:prSet presAssocID="{39A91CB2-24C1-415F-B4ED-77A0F0925DB8}" presName="Name0" presStyleCnt="0">
        <dgm:presLayoutVars>
          <dgm:dir/>
          <dgm:resizeHandles val="exact"/>
        </dgm:presLayoutVars>
      </dgm:prSet>
      <dgm:spPr/>
      <dgm:t>
        <a:bodyPr/>
        <a:lstStyle/>
        <a:p>
          <a:endParaRPr lang="en-GB"/>
        </a:p>
      </dgm:t>
    </dgm:pt>
    <dgm:pt modelId="{0BD47365-E0FB-4652-860F-5D39674DAD06}" type="pres">
      <dgm:prSet presAssocID="{3C121F1A-52C3-4ACF-A386-85E8032D07EC}" presName="composite" presStyleCnt="0"/>
      <dgm:spPr/>
    </dgm:pt>
    <dgm:pt modelId="{6654ACD3-C7B3-45D5-A92E-0D1EEE367471}" type="pres">
      <dgm:prSet presAssocID="{3C121F1A-52C3-4ACF-A386-85E8032D07EC}" presName="rect1" presStyleLbl="trAlignAcc1" presStyleIdx="0" presStyleCnt="10" custScaleY="220421">
        <dgm:presLayoutVars>
          <dgm:bulletEnabled val="1"/>
        </dgm:presLayoutVars>
      </dgm:prSet>
      <dgm:spPr/>
      <dgm:t>
        <a:bodyPr/>
        <a:lstStyle/>
        <a:p>
          <a:endParaRPr lang="en-GB"/>
        </a:p>
      </dgm:t>
    </dgm:pt>
    <dgm:pt modelId="{83529A3A-3D71-4EEB-9826-BB9403419D23}" type="pres">
      <dgm:prSet presAssocID="{3C121F1A-52C3-4ACF-A386-85E8032D07EC}" presName="rect2" presStyleLbl="fgImgPlace1" presStyleIdx="0" presStyleCnt="10"/>
      <dgm:spPr/>
    </dgm:pt>
    <dgm:pt modelId="{C3B1DA61-5F2B-4ECE-A599-A9F4A4ABE5A7}" type="pres">
      <dgm:prSet presAssocID="{70ADC23C-75A6-41D0-97CF-2305825743A4}" presName="sibTrans" presStyleCnt="0"/>
      <dgm:spPr/>
    </dgm:pt>
    <dgm:pt modelId="{4A8FB567-8D4D-455B-A9CB-B553BF9AEA24}" type="pres">
      <dgm:prSet presAssocID="{02B63A1F-30CD-4FF8-A667-B22825FE8439}" presName="composite" presStyleCnt="0"/>
      <dgm:spPr/>
    </dgm:pt>
    <dgm:pt modelId="{1787D2D4-EE4C-44DD-84BF-6F7431FA5B7E}" type="pres">
      <dgm:prSet presAssocID="{02B63A1F-30CD-4FF8-A667-B22825FE8439}" presName="rect1" presStyleLbl="trAlignAcc1" presStyleIdx="1" presStyleCnt="10" custScaleY="220421">
        <dgm:presLayoutVars>
          <dgm:bulletEnabled val="1"/>
        </dgm:presLayoutVars>
      </dgm:prSet>
      <dgm:spPr/>
      <dgm:t>
        <a:bodyPr/>
        <a:lstStyle/>
        <a:p>
          <a:endParaRPr lang="en-GB"/>
        </a:p>
      </dgm:t>
    </dgm:pt>
    <dgm:pt modelId="{C78E194A-C955-47DD-83D3-09AB1BE6DC2C}" type="pres">
      <dgm:prSet presAssocID="{02B63A1F-30CD-4FF8-A667-B22825FE8439}" presName="rect2" presStyleLbl="fgImgPlace1" presStyleIdx="1" presStyleCnt="10"/>
      <dgm:spPr/>
    </dgm:pt>
    <dgm:pt modelId="{F72C3B1C-C878-440E-A955-14A129D48558}" type="pres">
      <dgm:prSet presAssocID="{F9D07D83-53D4-4C78-B976-0E409457B358}" presName="sibTrans" presStyleCnt="0"/>
      <dgm:spPr/>
    </dgm:pt>
    <dgm:pt modelId="{745D3209-55D2-4807-A76F-1E07332E35B9}" type="pres">
      <dgm:prSet presAssocID="{82258EB7-6155-4F9F-8B95-9A4BB594ED43}" presName="composite" presStyleCnt="0"/>
      <dgm:spPr/>
    </dgm:pt>
    <dgm:pt modelId="{D7B23B1A-C3F8-479B-9B64-78344FC3DE07}" type="pres">
      <dgm:prSet presAssocID="{82258EB7-6155-4F9F-8B95-9A4BB594ED43}" presName="rect1" presStyleLbl="trAlignAcc1" presStyleIdx="2" presStyleCnt="10" custScaleY="220421">
        <dgm:presLayoutVars>
          <dgm:bulletEnabled val="1"/>
        </dgm:presLayoutVars>
      </dgm:prSet>
      <dgm:spPr/>
      <dgm:t>
        <a:bodyPr/>
        <a:lstStyle/>
        <a:p>
          <a:endParaRPr lang="en-GB"/>
        </a:p>
      </dgm:t>
    </dgm:pt>
    <dgm:pt modelId="{E97B2299-0CEB-4F9C-9C3D-3AFAB58A6698}" type="pres">
      <dgm:prSet presAssocID="{82258EB7-6155-4F9F-8B95-9A4BB594ED43}" presName="rect2" presStyleLbl="fgImgPlace1" presStyleIdx="2" presStyleCnt="10"/>
      <dgm:spPr/>
    </dgm:pt>
    <dgm:pt modelId="{A6013AA4-030B-41D4-8E36-0A223CFDCFD0}" type="pres">
      <dgm:prSet presAssocID="{1D531B64-C8B9-475D-A017-CBBA9DA6F97B}" presName="sibTrans" presStyleCnt="0"/>
      <dgm:spPr/>
    </dgm:pt>
    <dgm:pt modelId="{830B85C7-8789-472D-868B-71685F716454}" type="pres">
      <dgm:prSet presAssocID="{3A411DF6-B9ED-47A3-BDFC-FC0589CAFB51}" presName="composite" presStyleCnt="0"/>
      <dgm:spPr/>
    </dgm:pt>
    <dgm:pt modelId="{FAA18B30-A110-4067-A6DD-F448ED218546}" type="pres">
      <dgm:prSet presAssocID="{3A411DF6-B9ED-47A3-BDFC-FC0589CAFB51}" presName="rect1" presStyleLbl="trAlignAcc1" presStyleIdx="3" presStyleCnt="10" custScaleY="165870">
        <dgm:presLayoutVars>
          <dgm:bulletEnabled val="1"/>
        </dgm:presLayoutVars>
      </dgm:prSet>
      <dgm:spPr/>
      <dgm:t>
        <a:bodyPr/>
        <a:lstStyle/>
        <a:p>
          <a:endParaRPr lang="en-GB"/>
        </a:p>
      </dgm:t>
    </dgm:pt>
    <dgm:pt modelId="{E7D5A9B0-8C9C-4E5E-A138-EB0110D2534B}" type="pres">
      <dgm:prSet presAssocID="{3A411DF6-B9ED-47A3-BDFC-FC0589CAFB51}" presName="rect2" presStyleLbl="fgImgPlace1" presStyleIdx="3" presStyleCnt="10"/>
      <dgm:spPr/>
    </dgm:pt>
    <dgm:pt modelId="{107B1D3A-893B-4A82-A75A-889A5705B07E}" type="pres">
      <dgm:prSet presAssocID="{474D45E5-FA92-42F3-9918-4722F65FA736}" presName="sibTrans" presStyleCnt="0"/>
      <dgm:spPr/>
    </dgm:pt>
    <dgm:pt modelId="{1F3A63BC-5191-453C-B550-E2A31AFD5137}" type="pres">
      <dgm:prSet presAssocID="{A3CB3E59-A48B-4073-B2C4-88EEFD9D3717}" presName="composite" presStyleCnt="0"/>
      <dgm:spPr/>
    </dgm:pt>
    <dgm:pt modelId="{8A070849-74D8-464E-BE57-F137E5330BF9}" type="pres">
      <dgm:prSet presAssocID="{A3CB3E59-A48B-4073-B2C4-88EEFD9D3717}" presName="rect1" presStyleLbl="trAlignAcc1" presStyleIdx="4" presStyleCnt="10" custScaleY="165870">
        <dgm:presLayoutVars>
          <dgm:bulletEnabled val="1"/>
        </dgm:presLayoutVars>
      </dgm:prSet>
      <dgm:spPr/>
      <dgm:t>
        <a:bodyPr/>
        <a:lstStyle/>
        <a:p>
          <a:endParaRPr lang="en-GB"/>
        </a:p>
      </dgm:t>
    </dgm:pt>
    <dgm:pt modelId="{7C0D0CB7-933F-4067-B61C-3C8F3585659F}" type="pres">
      <dgm:prSet presAssocID="{A3CB3E59-A48B-4073-B2C4-88EEFD9D3717}" presName="rect2" presStyleLbl="fgImgPlace1" presStyleIdx="4" presStyleCnt="10"/>
      <dgm:spPr/>
    </dgm:pt>
    <dgm:pt modelId="{3F7EB5A3-B859-4417-A4F0-5A56A8D41293}" type="pres">
      <dgm:prSet presAssocID="{3FAD8C82-651C-4D85-8D3C-A53F2B51CE7D}" presName="sibTrans" presStyleCnt="0"/>
      <dgm:spPr/>
    </dgm:pt>
    <dgm:pt modelId="{0472F115-427B-49FB-9902-352D7B111894}" type="pres">
      <dgm:prSet presAssocID="{1E20DE18-AF03-4F0E-99DA-BEF3118F30C3}" presName="composite" presStyleCnt="0"/>
      <dgm:spPr/>
    </dgm:pt>
    <dgm:pt modelId="{EFDBEC1C-C3DC-4AC2-8089-502AF5770134}" type="pres">
      <dgm:prSet presAssocID="{1E20DE18-AF03-4F0E-99DA-BEF3118F30C3}" presName="rect1" presStyleLbl="trAlignAcc1" presStyleIdx="5" presStyleCnt="10" custScaleY="165870">
        <dgm:presLayoutVars>
          <dgm:bulletEnabled val="1"/>
        </dgm:presLayoutVars>
      </dgm:prSet>
      <dgm:spPr/>
      <dgm:t>
        <a:bodyPr/>
        <a:lstStyle/>
        <a:p>
          <a:endParaRPr lang="en-GB"/>
        </a:p>
      </dgm:t>
    </dgm:pt>
    <dgm:pt modelId="{BC78AAA7-AB78-4D68-BA57-9553F455C55A}" type="pres">
      <dgm:prSet presAssocID="{1E20DE18-AF03-4F0E-99DA-BEF3118F30C3}" presName="rect2" presStyleLbl="fgImgPlace1" presStyleIdx="5" presStyleCnt="10"/>
      <dgm:spPr/>
    </dgm:pt>
    <dgm:pt modelId="{8ABF3580-0E43-4875-8649-4D4015434850}" type="pres">
      <dgm:prSet presAssocID="{915992C8-9497-4877-8030-39FFEB56F638}" presName="sibTrans" presStyleCnt="0"/>
      <dgm:spPr/>
    </dgm:pt>
    <dgm:pt modelId="{1E92C9C5-0423-445A-9DEE-764F2EBA7D81}" type="pres">
      <dgm:prSet presAssocID="{D6AA7672-F277-41CD-8AAD-4427F5F797CD}" presName="composite" presStyleCnt="0"/>
      <dgm:spPr/>
    </dgm:pt>
    <dgm:pt modelId="{D110ED71-3823-4CA1-94D0-0113307FD454}" type="pres">
      <dgm:prSet presAssocID="{D6AA7672-F277-41CD-8AAD-4427F5F797CD}" presName="rect1" presStyleLbl="trAlignAcc1" presStyleIdx="6" presStyleCnt="10" custScaleY="183458">
        <dgm:presLayoutVars>
          <dgm:bulletEnabled val="1"/>
        </dgm:presLayoutVars>
      </dgm:prSet>
      <dgm:spPr/>
      <dgm:t>
        <a:bodyPr/>
        <a:lstStyle/>
        <a:p>
          <a:endParaRPr lang="en-GB"/>
        </a:p>
      </dgm:t>
    </dgm:pt>
    <dgm:pt modelId="{9784DD8B-0CF7-41D9-A48E-9EB067E53AD6}" type="pres">
      <dgm:prSet presAssocID="{D6AA7672-F277-41CD-8AAD-4427F5F797CD}" presName="rect2" presStyleLbl="fgImgPlace1" presStyleIdx="6" presStyleCnt="10"/>
      <dgm:spPr/>
    </dgm:pt>
    <dgm:pt modelId="{47C21DBE-1DAE-494C-9A28-EDBA92C78C85}" type="pres">
      <dgm:prSet presAssocID="{93EE5235-680A-4FD9-923E-39AE2C1DEC3A}" presName="sibTrans" presStyleCnt="0"/>
      <dgm:spPr/>
    </dgm:pt>
    <dgm:pt modelId="{E79A1F24-C6E2-433D-9A51-417D2EAA0177}" type="pres">
      <dgm:prSet presAssocID="{82980B84-3639-40BB-B708-9CC8E7806649}" presName="composite" presStyleCnt="0"/>
      <dgm:spPr/>
    </dgm:pt>
    <dgm:pt modelId="{F7E0FBDB-78F4-4841-AC86-3E4D9336316A}" type="pres">
      <dgm:prSet presAssocID="{82980B84-3639-40BB-B708-9CC8E7806649}" presName="rect1" presStyleLbl="trAlignAcc1" presStyleIdx="7" presStyleCnt="10" custScaleY="183458">
        <dgm:presLayoutVars>
          <dgm:bulletEnabled val="1"/>
        </dgm:presLayoutVars>
      </dgm:prSet>
      <dgm:spPr/>
      <dgm:t>
        <a:bodyPr/>
        <a:lstStyle/>
        <a:p>
          <a:endParaRPr lang="en-GB"/>
        </a:p>
      </dgm:t>
    </dgm:pt>
    <dgm:pt modelId="{1379088D-F77B-40C0-B466-75B515118E94}" type="pres">
      <dgm:prSet presAssocID="{82980B84-3639-40BB-B708-9CC8E7806649}" presName="rect2" presStyleLbl="fgImgPlace1" presStyleIdx="7" presStyleCnt="10"/>
      <dgm:spPr/>
    </dgm:pt>
    <dgm:pt modelId="{DD6AC269-9FDA-42DB-9DEC-6E917ABC17C7}" type="pres">
      <dgm:prSet presAssocID="{641067E3-2D13-4653-89C9-963161F4CFB8}" presName="sibTrans" presStyleCnt="0"/>
      <dgm:spPr/>
    </dgm:pt>
    <dgm:pt modelId="{2F2A3926-9443-461D-9DAE-64D0637F20DB}" type="pres">
      <dgm:prSet presAssocID="{CC68D64B-C6A6-4773-95FC-68BB54FF3C62}" presName="composite" presStyleCnt="0"/>
      <dgm:spPr/>
    </dgm:pt>
    <dgm:pt modelId="{1E236B28-3880-4952-B920-3D984B9B4557}" type="pres">
      <dgm:prSet presAssocID="{CC68D64B-C6A6-4773-95FC-68BB54FF3C62}" presName="rect1" presStyleLbl="trAlignAcc1" presStyleIdx="8" presStyleCnt="10" custScaleY="183458">
        <dgm:presLayoutVars>
          <dgm:bulletEnabled val="1"/>
        </dgm:presLayoutVars>
      </dgm:prSet>
      <dgm:spPr/>
      <dgm:t>
        <a:bodyPr/>
        <a:lstStyle/>
        <a:p>
          <a:endParaRPr lang="en-GB"/>
        </a:p>
      </dgm:t>
    </dgm:pt>
    <dgm:pt modelId="{9242DBF6-E0CF-4571-AE45-410566D1902B}" type="pres">
      <dgm:prSet presAssocID="{CC68D64B-C6A6-4773-95FC-68BB54FF3C62}" presName="rect2" presStyleLbl="fgImgPlace1" presStyleIdx="8" presStyleCnt="10"/>
      <dgm:spPr/>
    </dgm:pt>
    <dgm:pt modelId="{C9EDD7AB-0A17-4A39-84D1-6934FFE151C1}" type="pres">
      <dgm:prSet presAssocID="{2A0A2B3F-5E44-427D-9C6F-488240F6A27E}" presName="sibTrans" presStyleCnt="0"/>
      <dgm:spPr/>
    </dgm:pt>
    <dgm:pt modelId="{2480F4FD-C71F-4808-8D4A-B79E2CD80E5B}" type="pres">
      <dgm:prSet presAssocID="{A74FA5CD-997A-4117-8497-D319BA9707B2}" presName="composite" presStyleCnt="0"/>
      <dgm:spPr/>
    </dgm:pt>
    <dgm:pt modelId="{6A37B19A-EE61-4FA1-82D6-F9257D95DB9D}" type="pres">
      <dgm:prSet presAssocID="{A74FA5CD-997A-4117-8497-D319BA9707B2}" presName="rect1" presStyleLbl="trAlignAcc1" presStyleIdx="9" presStyleCnt="10" custScaleX="202254">
        <dgm:presLayoutVars>
          <dgm:bulletEnabled val="1"/>
        </dgm:presLayoutVars>
      </dgm:prSet>
      <dgm:spPr/>
      <dgm:t>
        <a:bodyPr/>
        <a:lstStyle/>
        <a:p>
          <a:endParaRPr lang="en-GB"/>
        </a:p>
      </dgm:t>
    </dgm:pt>
    <dgm:pt modelId="{6A3E5176-16D0-4851-87F2-28D7FE8C559F}" type="pres">
      <dgm:prSet presAssocID="{A74FA5CD-997A-4117-8497-D319BA9707B2}" presName="rect2" presStyleLbl="fgImgPlace1" presStyleIdx="9" presStyleCnt="10" custLinFactX="-100000" custLinFactNeighborX="-184709" custLinFactNeighborY="12307"/>
      <dgm:spPr/>
    </dgm:pt>
  </dgm:ptLst>
  <dgm:cxnLst>
    <dgm:cxn modelId="{4EFD2858-4496-4AD6-B502-AC59A1D5A859}" srcId="{39A91CB2-24C1-415F-B4ED-77A0F0925DB8}" destId="{82980B84-3639-40BB-B708-9CC8E7806649}" srcOrd="7" destOrd="0" parTransId="{1D90B60B-529C-4A9D-B1C5-59E5855C032A}" sibTransId="{641067E3-2D13-4653-89C9-963161F4CFB8}"/>
    <dgm:cxn modelId="{22C14090-17E5-4CA7-A414-BE33CA0285DA}" srcId="{39A91CB2-24C1-415F-B4ED-77A0F0925DB8}" destId="{A3CB3E59-A48B-4073-B2C4-88EEFD9D3717}" srcOrd="4" destOrd="0" parTransId="{D1D511F8-1562-4740-BDF0-8F93CAC456B9}" sibTransId="{3FAD8C82-651C-4D85-8D3C-A53F2B51CE7D}"/>
    <dgm:cxn modelId="{628740B1-DB0C-4311-A5DD-B5B379CED374}" srcId="{39A91CB2-24C1-415F-B4ED-77A0F0925DB8}" destId="{82258EB7-6155-4F9F-8B95-9A4BB594ED43}" srcOrd="2" destOrd="0" parTransId="{499D4849-0B85-42DA-AD10-070D19CFA1E8}" sibTransId="{1D531B64-C8B9-475D-A017-CBBA9DA6F97B}"/>
    <dgm:cxn modelId="{4A27C04B-B13F-412E-AB00-6D04E63EA48D}" srcId="{39A91CB2-24C1-415F-B4ED-77A0F0925DB8}" destId="{CC68D64B-C6A6-4773-95FC-68BB54FF3C62}" srcOrd="8" destOrd="0" parTransId="{9A221F31-E995-4FC1-9020-460A400788A0}" sibTransId="{2A0A2B3F-5E44-427D-9C6F-488240F6A27E}"/>
    <dgm:cxn modelId="{6B982275-F38E-44B2-9988-7A7907D70318}" srcId="{39A91CB2-24C1-415F-B4ED-77A0F0925DB8}" destId="{3C121F1A-52C3-4ACF-A386-85E8032D07EC}" srcOrd="0" destOrd="0" parTransId="{1AED85D7-B358-40E2-8A5F-B9F0BD65731E}" sibTransId="{70ADC23C-75A6-41D0-97CF-2305825743A4}"/>
    <dgm:cxn modelId="{43E975B8-ECBE-4CC4-AB3A-75F1D10CAFFB}" type="presOf" srcId="{A3CB3E59-A48B-4073-B2C4-88EEFD9D3717}" destId="{8A070849-74D8-464E-BE57-F137E5330BF9}" srcOrd="0" destOrd="0" presId="urn:microsoft.com/office/officeart/2008/layout/PictureStrips"/>
    <dgm:cxn modelId="{E1CDC868-C0ED-48DB-B1EE-FCEBA4D16148}" type="presOf" srcId="{39A91CB2-24C1-415F-B4ED-77A0F0925DB8}" destId="{6C92D432-5D27-4E57-BAF9-7DC4FFB42491}" srcOrd="0" destOrd="0" presId="urn:microsoft.com/office/officeart/2008/layout/PictureStrips"/>
    <dgm:cxn modelId="{79BD67BC-51A9-4102-9780-1B6C1FA188EA}" type="presOf" srcId="{CC68D64B-C6A6-4773-95FC-68BB54FF3C62}" destId="{1E236B28-3880-4952-B920-3D984B9B4557}" srcOrd="0" destOrd="0" presId="urn:microsoft.com/office/officeart/2008/layout/PictureStrips"/>
    <dgm:cxn modelId="{46978FBD-0DA6-4E7E-916B-920016B74747}" srcId="{39A91CB2-24C1-415F-B4ED-77A0F0925DB8}" destId="{D6AA7672-F277-41CD-8AAD-4427F5F797CD}" srcOrd="6" destOrd="0" parTransId="{88E51E9D-AE59-4A89-99BF-E1184D93F0BA}" sibTransId="{93EE5235-680A-4FD9-923E-39AE2C1DEC3A}"/>
    <dgm:cxn modelId="{4F80C3CC-DE2A-4288-AC8E-2D0DD4FAD486}" type="presOf" srcId="{1E20DE18-AF03-4F0E-99DA-BEF3118F30C3}" destId="{EFDBEC1C-C3DC-4AC2-8089-502AF5770134}" srcOrd="0" destOrd="0" presId="urn:microsoft.com/office/officeart/2008/layout/PictureStrips"/>
    <dgm:cxn modelId="{C94D247E-F384-4899-83C3-549B8E5C1DEC}" type="presOf" srcId="{82258EB7-6155-4F9F-8B95-9A4BB594ED43}" destId="{D7B23B1A-C3F8-479B-9B64-78344FC3DE07}" srcOrd="0" destOrd="0" presId="urn:microsoft.com/office/officeart/2008/layout/PictureStrips"/>
    <dgm:cxn modelId="{0E444EC6-EDF4-4BEB-884E-790B9CCC8DE2}" srcId="{39A91CB2-24C1-415F-B4ED-77A0F0925DB8}" destId="{A74FA5CD-997A-4117-8497-D319BA9707B2}" srcOrd="9" destOrd="0" parTransId="{A3BB4DFA-0924-4158-AB89-7BD4B555BE3E}" sibTransId="{E5C0F3B9-42AE-4363-85AA-9CB2260CE9A0}"/>
    <dgm:cxn modelId="{8CF0A814-4AD9-4A39-BBEF-ABD3B5BAF765}" type="presOf" srcId="{02B63A1F-30CD-4FF8-A667-B22825FE8439}" destId="{1787D2D4-EE4C-44DD-84BF-6F7431FA5B7E}" srcOrd="0" destOrd="0" presId="urn:microsoft.com/office/officeart/2008/layout/PictureStrips"/>
    <dgm:cxn modelId="{75598B5F-8C60-4832-86F6-198D0C243486}" type="presOf" srcId="{3C121F1A-52C3-4ACF-A386-85E8032D07EC}" destId="{6654ACD3-C7B3-45D5-A92E-0D1EEE367471}" srcOrd="0" destOrd="0" presId="urn:microsoft.com/office/officeart/2008/layout/PictureStrips"/>
    <dgm:cxn modelId="{BA203F61-6CDF-4C29-84C1-D69C7214E434}" srcId="{39A91CB2-24C1-415F-B4ED-77A0F0925DB8}" destId="{02B63A1F-30CD-4FF8-A667-B22825FE8439}" srcOrd="1" destOrd="0" parTransId="{0BD46B1F-FCA9-4208-AAA3-112D417BD9B9}" sibTransId="{F9D07D83-53D4-4C78-B976-0E409457B358}"/>
    <dgm:cxn modelId="{87D32264-9ADD-4C7F-977B-CD7C436396C8}" srcId="{39A91CB2-24C1-415F-B4ED-77A0F0925DB8}" destId="{1E20DE18-AF03-4F0E-99DA-BEF3118F30C3}" srcOrd="5" destOrd="0" parTransId="{3ACEFA03-A723-4937-93C1-C7A959118555}" sibTransId="{915992C8-9497-4877-8030-39FFEB56F638}"/>
    <dgm:cxn modelId="{AF0FC09F-D541-4ACA-A8AF-FA807DAC7671}" type="presOf" srcId="{3A411DF6-B9ED-47A3-BDFC-FC0589CAFB51}" destId="{FAA18B30-A110-4067-A6DD-F448ED218546}" srcOrd="0" destOrd="0" presId="urn:microsoft.com/office/officeart/2008/layout/PictureStrips"/>
    <dgm:cxn modelId="{E27725B3-433A-4877-954F-12CF8FAFD42F}" type="presOf" srcId="{D6AA7672-F277-41CD-8AAD-4427F5F797CD}" destId="{D110ED71-3823-4CA1-94D0-0113307FD454}" srcOrd="0" destOrd="0" presId="urn:microsoft.com/office/officeart/2008/layout/PictureStrips"/>
    <dgm:cxn modelId="{4D1C682E-5A6A-4383-B694-2DA6E94816F5}" type="presOf" srcId="{A74FA5CD-997A-4117-8497-D319BA9707B2}" destId="{6A37B19A-EE61-4FA1-82D6-F9257D95DB9D}" srcOrd="0" destOrd="0" presId="urn:microsoft.com/office/officeart/2008/layout/PictureStrips"/>
    <dgm:cxn modelId="{D3B2A2EF-C99C-4F3B-8927-44196AADD9D6}" srcId="{39A91CB2-24C1-415F-B4ED-77A0F0925DB8}" destId="{3A411DF6-B9ED-47A3-BDFC-FC0589CAFB51}" srcOrd="3" destOrd="0" parTransId="{62EF7CB8-3B3E-46A4-ACEC-EBA33574A63F}" sibTransId="{474D45E5-FA92-42F3-9918-4722F65FA736}"/>
    <dgm:cxn modelId="{C07FB6E5-EC1B-4E79-A7DB-1715FAD5E824}" type="presOf" srcId="{82980B84-3639-40BB-B708-9CC8E7806649}" destId="{F7E0FBDB-78F4-4841-AC86-3E4D9336316A}" srcOrd="0" destOrd="0" presId="urn:microsoft.com/office/officeart/2008/layout/PictureStrips"/>
    <dgm:cxn modelId="{A1ABF4CD-6B98-485A-A23C-B0CD8E792A4F}" type="presParOf" srcId="{6C92D432-5D27-4E57-BAF9-7DC4FFB42491}" destId="{0BD47365-E0FB-4652-860F-5D39674DAD06}" srcOrd="0" destOrd="0" presId="urn:microsoft.com/office/officeart/2008/layout/PictureStrips"/>
    <dgm:cxn modelId="{871D86AB-D730-476B-96C4-DFA5F7D05E45}" type="presParOf" srcId="{0BD47365-E0FB-4652-860F-5D39674DAD06}" destId="{6654ACD3-C7B3-45D5-A92E-0D1EEE367471}" srcOrd="0" destOrd="0" presId="urn:microsoft.com/office/officeart/2008/layout/PictureStrips"/>
    <dgm:cxn modelId="{04DF73EE-9A9A-4A52-8AA7-53AC06288E3A}" type="presParOf" srcId="{0BD47365-E0FB-4652-860F-5D39674DAD06}" destId="{83529A3A-3D71-4EEB-9826-BB9403419D23}" srcOrd="1" destOrd="0" presId="urn:microsoft.com/office/officeart/2008/layout/PictureStrips"/>
    <dgm:cxn modelId="{1966C725-77F7-474B-B64C-DE40A4099DC8}" type="presParOf" srcId="{6C92D432-5D27-4E57-BAF9-7DC4FFB42491}" destId="{C3B1DA61-5F2B-4ECE-A599-A9F4A4ABE5A7}" srcOrd="1" destOrd="0" presId="urn:microsoft.com/office/officeart/2008/layout/PictureStrips"/>
    <dgm:cxn modelId="{3F3609E8-DB81-487D-88EC-78B201CF7641}" type="presParOf" srcId="{6C92D432-5D27-4E57-BAF9-7DC4FFB42491}" destId="{4A8FB567-8D4D-455B-A9CB-B553BF9AEA24}" srcOrd="2" destOrd="0" presId="urn:microsoft.com/office/officeart/2008/layout/PictureStrips"/>
    <dgm:cxn modelId="{C9B8AAB6-CA9E-48C6-856D-DD341AC67F18}" type="presParOf" srcId="{4A8FB567-8D4D-455B-A9CB-B553BF9AEA24}" destId="{1787D2D4-EE4C-44DD-84BF-6F7431FA5B7E}" srcOrd="0" destOrd="0" presId="urn:microsoft.com/office/officeart/2008/layout/PictureStrips"/>
    <dgm:cxn modelId="{CF51BEEC-2993-4C47-B02A-E85EB0AFCF5A}" type="presParOf" srcId="{4A8FB567-8D4D-455B-A9CB-B553BF9AEA24}" destId="{C78E194A-C955-47DD-83D3-09AB1BE6DC2C}" srcOrd="1" destOrd="0" presId="urn:microsoft.com/office/officeart/2008/layout/PictureStrips"/>
    <dgm:cxn modelId="{7D3AA0DC-0878-4266-8A9B-CB3A4AFCFA36}" type="presParOf" srcId="{6C92D432-5D27-4E57-BAF9-7DC4FFB42491}" destId="{F72C3B1C-C878-440E-A955-14A129D48558}" srcOrd="3" destOrd="0" presId="urn:microsoft.com/office/officeart/2008/layout/PictureStrips"/>
    <dgm:cxn modelId="{0DA381F5-762F-493E-9AB9-F0DFFBFB4E8F}" type="presParOf" srcId="{6C92D432-5D27-4E57-BAF9-7DC4FFB42491}" destId="{745D3209-55D2-4807-A76F-1E07332E35B9}" srcOrd="4" destOrd="0" presId="urn:microsoft.com/office/officeart/2008/layout/PictureStrips"/>
    <dgm:cxn modelId="{D7399B33-168A-4124-AC4E-8717D5629633}" type="presParOf" srcId="{745D3209-55D2-4807-A76F-1E07332E35B9}" destId="{D7B23B1A-C3F8-479B-9B64-78344FC3DE07}" srcOrd="0" destOrd="0" presId="urn:microsoft.com/office/officeart/2008/layout/PictureStrips"/>
    <dgm:cxn modelId="{F81C3BC8-F75C-4C72-9D12-F77AB60B33A9}" type="presParOf" srcId="{745D3209-55D2-4807-A76F-1E07332E35B9}" destId="{E97B2299-0CEB-4F9C-9C3D-3AFAB58A6698}" srcOrd="1" destOrd="0" presId="urn:microsoft.com/office/officeart/2008/layout/PictureStrips"/>
    <dgm:cxn modelId="{ACADDF7F-DFFE-4CAE-8843-679B1950A268}" type="presParOf" srcId="{6C92D432-5D27-4E57-BAF9-7DC4FFB42491}" destId="{A6013AA4-030B-41D4-8E36-0A223CFDCFD0}" srcOrd="5" destOrd="0" presId="urn:microsoft.com/office/officeart/2008/layout/PictureStrips"/>
    <dgm:cxn modelId="{FDA50677-47C1-4344-90F2-8F5D685A36CE}" type="presParOf" srcId="{6C92D432-5D27-4E57-BAF9-7DC4FFB42491}" destId="{830B85C7-8789-472D-868B-71685F716454}" srcOrd="6" destOrd="0" presId="urn:microsoft.com/office/officeart/2008/layout/PictureStrips"/>
    <dgm:cxn modelId="{2B8EBFAD-DC96-4DE2-9180-D9D1C9F2433F}" type="presParOf" srcId="{830B85C7-8789-472D-868B-71685F716454}" destId="{FAA18B30-A110-4067-A6DD-F448ED218546}" srcOrd="0" destOrd="0" presId="urn:microsoft.com/office/officeart/2008/layout/PictureStrips"/>
    <dgm:cxn modelId="{F1ACEF77-B0D8-4EEA-BDC7-C7D33EE9BD6F}" type="presParOf" srcId="{830B85C7-8789-472D-868B-71685F716454}" destId="{E7D5A9B0-8C9C-4E5E-A138-EB0110D2534B}" srcOrd="1" destOrd="0" presId="urn:microsoft.com/office/officeart/2008/layout/PictureStrips"/>
    <dgm:cxn modelId="{44C60E73-D817-4BC1-AF50-B5E1027DB744}" type="presParOf" srcId="{6C92D432-5D27-4E57-BAF9-7DC4FFB42491}" destId="{107B1D3A-893B-4A82-A75A-889A5705B07E}" srcOrd="7" destOrd="0" presId="urn:microsoft.com/office/officeart/2008/layout/PictureStrips"/>
    <dgm:cxn modelId="{B1BC92AA-755C-4F0D-B0C7-0FA452C6497C}" type="presParOf" srcId="{6C92D432-5D27-4E57-BAF9-7DC4FFB42491}" destId="{1F3A63BC-5191-453C-B550-E2A31AFD5137}" srcOrd="8" destOrd="0" presId="urn:microsoft.com/office/officeart/2008/layout/PictureStrips"/>
    <dgm:cxn modelId="{E718DB6B-AFD5-4B35-BFF2-D8FDFA2DCD0A}" type="presParOf" srcId="{1F3A63BC-5191-453C-B550-E2A31AFD5137}" destId="{8A070849-74D8-464E-BE57-F137E5330BF9}" srcOrd="0" destOrd="0" presId="urn:microsoft.com/office/officeart/2008/layout/PictureStrips"/>
    <dgm:cxn modelId="{6E78B85D-14F3-4696-9756-84017CA3E45D}" type="presParOf" srcId="{1F3A63BC-5191-453C-B550-E2A31AFD5137}" destId="{7C0D0CB7-933F-4067-B61C-3C8F3585659F}" srcOrd="1" destOrd="0" presId="urn:microsoft.com/office/officeart/2008/layout/PictureStrips"/>
    <dgm:cxn modelId="{4A1A28CC-C138-4F00-AD54-56F7727511BD}" type="presParOf" srcId="{6C92D432-5D27-4E57-BAF9-7DC4FFB42491}" destId="{3F7EB5A3-B859-4417-A4F0-5A56A8D41293}" srcOrd="9" destOrd="0" presId="urn:microsoft.com/office/officeart/2008/layout/PictureStrips"/>
    <dgm:cxn modelId="{30C0B33D-6304-4A50-BA50-E13A1CB8CA3A}" type="presParOf" srcId="{6C92D432-5D27-4E57-BAF9-7DC4FFB42491}" destId="{0472F115-427B-49FB-9902-352D7B111894}" srcOrd="10" destOrd="0" presId="urn:microsoft.com/office/officeart/2008/layout/PictureStrips"/>
    <dgm:cxn modelId="{2AFA1BEA-6D0F-4243-BFEC-3568E1AD3394}" type="presParOf" srcId="{0472F115-427B-49FB-9902-352D7B111894}" destId="{EFDBEC1C-C3DC-4AC2-8089-502AF5770134}" srcOrd="0" destOrd="0" presId="urn:microsoft.com/office/officeart/2008/layout/PictureStrips"/>
    <dgm:cxn modelId="{5D8CBD46-FD06-4BB4-9371-9F296EF635C6}" type="presParOf" srcId="{0472F115-427B-49FB-9902-352D7B111894}" destId="{BC78AAA7-AB78-4D68-BA57-9553F455C55A}" srcOrd="1" destOrd="0" presId="urn:microsoft.com/office/officeart/2008/layout/PictureStrips"/>
    <dgm:cxn modelId="{5E13D707-8C1C-4FDB-A499-075857AE930F}" type="presParOf" srcId="{6C92D432-5D27-4E57-BAF9-7DC4FFB42491}" destId="{8ABF3580-0E43-4875-8649-4D4015434850}" srcOrd="11" destOrd="0" presId="urn:microsoft.com/office/officeart/2008/layout/PictureStrips"/>
    <dgm:cxn modelId="{7F86BA08-A956-4C7E-88C2-C4FCAA44665D}" type="presParOf" srcId="{6C92D432-5D27-4E57-BAF9-7DC4FFB42491}" destId="{1E92C9C5-0423-445A-9DEE-764F2EBA7D81}" srcOrd="12" destOrd="0" presId="urn:microsoft.com/office/officeart/2008/layout/PictureStrips"/>
    <dgm:cxn modelId="{F90F91A4-C6CA-46DD-A295-DD0497EE5AB4}" type="presParOf" srcId="{1E92C9C5-0423-445A-9DEE-764F2EBA7D81}" destId="{D110ED71-3823-4CA1-94D0-0113307FD454}" srcOrd="0" destOrd="0" presId="urn:microsoft.com/office/officeart/2008/layout/PictureStrips"/>
    <dgm:cxn modelId="{3641C343-1A88-4977-8B04-4C50827F29C1}" type="presParOf" srcId="{1E92C9C5-0423-445A-9DEE-764F2EBA7D81}" destId="{9784DD8B-0CF7-41D9-A48E-9EB067E53AD6}" srcOrd="1" destOrd="0" presId="urn:microsoft.com/office/officeart/2008/layout/PictureStrips"/>
    <dgm:cxn modelId="{9635CFE5-0002-4821-8AA5-E9D36665E038}" type="presParOf" srcId="{6C92D432-5D27-4E57-BAF9-7DC4FFB42491}" destId="{47C21DBE-1DAE-494C-9A28-EDBA92C78C85}" srcOrd="13" destOrd="0" presId="urn:microsoft.com/office/officeart/2008/layout/PictureStrips"/>
    <dgm:cxn modelId="{B320784B-DAA3-4A6D-BFBA-A3492831BDFA}" type="presParOf" srcId="{6C92D432-5D27-4E57-BAF9-7DC4FFB42491}" destId="{E79A1F24-C6E2-433D-9A51-417D2EAA0177}" srcOrd="14" destOrd="0" presId="urn:microsoft.com/office/officeart/2008/layout/PictureStrips"/>
    <dgm:cxn modelId="{AB92F017-4363-4059-AEE1-53FADE911CFA}" type="presParOf" srcId="{E79A1F24-C6E2-433D-9A51-417D2EAA0177}" destId="{F7E0FBDB-78F4-4841-AC86-3E4D9336316A}" srcOrd="0" destOrd="0" presId="urn:microsoft.com/office/officeart/2008/layout/PictureStrips"/>
    <dgm:cxn modelId="{EE427FE2-9E2D-44D8-A5BC-52B8E7B36743}" type="presParOf" srcId="{E79A1F24-C6E2-433D-9A51-417D2EAA0177}" destId="{1379088D-F77B-40C0-B466-75B515118E94}" srcOrd="1" destOrd="0" presId="urn:microsoft.com/office/officeart/2008/layout/PictureStrips"/>
    <dgm:cxn modelId="{8E7C0983-E92B-405C-A1B6-3BDDB37476C1}" type="presParOf" srcId="{6C92D432-5D27-4E57-BAF9-7DC4FFB42491}" destId="{DD6AC269-9FDA-42DB-9DEC-6E917ABC17C7}" srcOrd="15" destOrd="0" presId="urn:microsoft.com/office/officeart/2008/layout/PictureStrips"/>
    <dgm:cxn modelId="{11C47990-2BCC-453D-92FD-9E71E4961EA3}" type="presParOf" srcId="{6C92D432-5D27-4E57-BAF9-7DC4FFB42491}" destId="{2F2A3926-9443-461D-9DAE-64D0637F20DB}" srcOrd="16" destOrd="0" presId="urn:microsoft.com/office/officeart/2008/layout/PictureStrips"/>
    <dgm:cxn modelId="{450CB491-BF89-4B14-B141-9982C8B45B8A}" type="presParOf" srcId="{2F2A3926-9443-461D-9DAE-64D0637F20DB}" destId="{1E236B28-3880-4952-B920-3D984B9B4557}" srcOrd="0" destOrd="0" presId="urn:microsoft.com/office/officeart/2008/layout/PictureStrips"/>
    <dgm:cxn modelId="{E7B45272-B1CF-4AF2-AF92-7139BA8960D9}" type="presParOf" srcId="{2F2A3926-9443-461D-9DAE-64D0637F20DB}" destId="{9242DBF6-E0CF-4571-AE45-410566D1902B}" srcOrd="1" destOrd="0" presId="urn:microsoft.com/office/officeart/2008/layout/PictureStrips"/>
    <dgm:cxn modelId="{72F7EA8A-AED6-472A-A478-C7F9876706DB}" type="presParOf" srcId="{6C92D432-5D27-4E57-BAF9-7DC4FFB42491}" destId="{C9EDD7AB-0A17-4A39-84D1-6934FFE151C1}" srcOrd="17" destOrd="0" presId="urn:microsoft.com/office/officeart/2008/layout/PictureStrips"/>
    <dgm:cxn modelId="{4394265D-1EC7-45E5-BEBD-76A77DB6078A}" type="presParOf" srcId="{6C92D432-5D27-4E57-BAF9-7DC4FFB42491}" destId="{2480F4FD-C71F-4808-8D4A-B79E2CD80E5B}" srcOrd="18" destOrd="0" presId="urn:microsoft.com/office/officeart/2008/layout/PictureStrips"/>
    <dgm:cxn modelId="{C8505307-D0B4-4DED-A41E-C4656C576D36}" type="presParOf" srcId="{2480F4FD-C71F-4808-8D4A-B79E2CD80E5B}" destId="{6A37B19A-EE61-4FA1-82D6-F9257D95DB9D}" srcOrd="0" destOrd="0" presId="urn:microsoft.com/office/officeart/2008/layout/PictureStrips"/>
    <dgm:cxn modelId="{C1D4A117-CF5A-437B-92D4-4F2CF9A0E439}" type="presParOf" srcId="{2480F4FD-C71F-4808-8D4A-B79E2CD80E5B}" destId="{6A3E5176-16D0-4851-87F2-28D7FE8C559F}"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62BA8BF5-665E-4EAD-9BB2-FD49DD4BA7E8}"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en-GB"/>
        </a:p>
      </dgm:t>
    </dgm:pt>
    <dgm:pt modelId="{A3E0C61B-000C-428B-9616-82B28E0DF39B}">
      <dgm:prSet custT="1"/>
      <dgm:spPr/>
      <dgm:t>
        <a:bodyPr/>
        <a:lstStyle/>
        <a:p>
          <a:pPr rtl="0"/>
          <a:r>
            <a:rPr lang="en-GB" sz="2400" b="1" dirty="0" smtClean="0"/>
            <a:t>Challenge driven </a:t>
          </a:r>
          <a:r>
            <a:rPr lang="en-GB" sz="1400" dirty="0" smtClean="0"/>
            <a:t>research communities</a:t>
          </a:r>
          <a:endParaRPr lang="en-GB" sz="1400" dirty="0"/>
        </a:p>
      </dgm:t>
    </dgm:pt>
    <dgm:pt modelId="{1439ECC5-A30C-462B-B68A-B65A1F37006E}" type="parTrans" cxnId="{1AB2F30A-F230-4573-88E1-D566157E07FF}">
      <dgm:prSet/>
      <dgm:spPr/>
      <dgm:t>
        <a:bodyPr/>
        <a:lstStyle/>
        <a:p>
          <a:endParaRPr lang="en-GB"/>
        </a:p>
      </dgm:t>
    </dgm:pt>
    <dgm:pt modelId="{749D90EC-5219-4C23-8718-04F0EA84A7B1}" type="sibTrans" cxnId="{1AB2F30A-F230-4573-88E1-D566157E07FF}">
      <dgm:prSet/>
      <dgm:spPr/>
      <dgm:t>
        <a:bodyPr/>
        <a:lstStyle/>
        <a:p>
          <a:endParaRPr lang="en-GB"/>
        </a:p>
      </dgm:t>
    </dgm:pt>
    <dgm:pt modelId="{6AF25D2D-034B-4EDA-AE2C-77F6EAC9C495}">
      <dgm:prSet custT="1"/>
      <dgm:spPr/>
      <dgm:t>
        <a:bodyPr/>
        <a:lstStyle/>
        <a:p>
          <a:pPr rtl="0"/>
          <a:r>
            <a:rPr lang="en-GB" sz="2400" b="1" dirty="0" smtClean="0"/>
            <a:t>New collaborations </a:t>
          </a:r>
          <a:r>
            <a:rPr lang="en-GB" sz="1400" dirty="0" smtClean="0"/>
            <a:t>with academia, industry and clinicians</a:t>
          </a:r>
          <a:endParaRPr lang="en-GB" sz="1400" dirty="0"/>
        </a:p>
      </dgm:t>
    </dgm:pt>
    <dgm:pt modelId="{364E8F16-70BC-4EB4-8A68-A608D41B4A47}" type="parTrans" cxnId="{4FEA0C05-D108-449A-A198-E1B7E811FDD5}">
      <dgm:prSet/>
      <dgm:spPr/>
      <dgm:t>
        <a:bodyPr/>
        <a:lstStyle/>
        <a:p>
          <a:endParaRPr lang="en-GB"/>
        </a:p>
      </dgm:t>
    </dgm:pt>
    <dgm:pt modelId="{26F6FB27-D5DD-44DE-ABB7-E0917F10CE7B}" type="sibTrans" cxnId="{4FEA0C05-D108-449A-A198-E1B7E811FDD5}">
      <dgm:prSet/>
      <dgm:spPr/>
      <dgm:t>
        <a:bodyPr/>
        <a:lstStyle/>
        <a:p>
          <a:endParaRPr lang="en-GB"/>
        </a:p>
      </dgm:t>
    </dgm:pt>
    <dgm:pt modelId="{265244E4-BFCC-4BF4-BB26-3281C0B02168}">
      <dgm:prSet/>
      <dgm:spPr/>
      <dgm:t>
        <a:bodyPr/>
        <a:lstStyle/>
        <a:p>
          <a:pPr rtl="0"/>
          <a:r>
            <a:rPr lang="en-GB" b="1" dirty="0" smtClean="0"/>
            <a:t>workshops, visits and part-time coordinators</a:t>
          </a:r>
          <a:endParaRPr lang="en-GB" b="1" dirty="0"/>
        </a:p>
      </dgm:t>
    </dgm:pt>
    <dgm:pt modelId="{81ED5951-5E48-42FE-B6CC-AE65BC081C91}" type="parTrans" cxnId="{6B5EA060-86A4-4EBE-B400-812E68DBC3BD}">
      <dgm:prSet/>
      <dgm:spPr/>
      <dgm:t>
        <a:bodyPr/>
        <a:lstStyle/>
        <a:p>
          <a:endParaRPr lang="en-GB"/>
        </a:p>
      </dgm:t>
    </dgm:pt>
    <dgm:pt modelId="{DCDFA65A-1A0B-453D-BB71-CA9000FD139C}" type="sibTrans" cxnId="{6B5EA060-86A4-4EBE-B400-812E68DBC3BD}">
      <dgm:prSet/>
      <dgm:spPr/>
      <dgm:t>
        <a:bodyPr/>
        <a:lstStyle/>
        <a:p>
          <a:endParaRPr lang="en-GB"/>
        </a:p>
      </dgm:t>
    </dgm:pt>
    <dgm:pt modelId="{AA5DA197-2855-4EBB-994D-F247EC52F8B5}">
      <dgm:prSet custT="1"/>
      <dgm:spPr/>
      <dgm:t>
        <a:bodyPr/>
        <a:lstStyle/>
        <a:p>
          <a:pPr rtl="0"/>
          <a:r>
            <a:rPr lang="en-GB" sz="2800" b="1" dirty="0" smtClean="0"/>
            <a:t>Grand Challenges</a:t>
          </a:r>
          <a:endParaRPr lang="en-GB" sz="2800" b="1" dirty="0"/>
        </a:p>
      </dgm:t>
    </dgm:pt>
    <dgm:pt modelId="{58215B98-F8CE-4C81-B4AA-A2E1F4E5F0D7}" type="parTrans" cxnId="{EFC810E7-CD33-4AD5-9044-740F738CE121}">
      <dgm:prSet/>
      <dgm:spPr/>
      <dgm:t>
        <a:bodyPr/>
        <a:lstStyle/>
        <a:p>
          <a:endParaRPr lang="en-GB"/>
        </a:p>
      </dgm:t>
    </dgm:pt>
    <dgm:pt modelId="{D7A0EEDF-2F34-4640-89E9-CFA2681F10CE}" type="sibTrans" cxnId="{EFC810E7-CD33-4AD5-9044-740F738CE121}">
      <dgm:prSet/>
      <dgm:spPr/>
      <dgm:t>
        <a:bodyPr/>
        <a:lstStyle/>
        <a:p>
          <a:endParaRPr lang="en-GB"/>
        </a:p>
      </dgm:t>
    </dgm:pt>
    <dgm:pt modelId="{C05A0113-E3CA-4EA4-A04E-54AE9D1B84C4}">
      <dgm:prSet custT="1"/>
      <dgm:spPr/>
      <dgm:t>
        <a:bodyPr/>
        <a:lstStyle/>
        <a:p>
          <a:pPr rtl="0"/>
          <a:r>
            <a:rPr lang="en-GB" sz="2400" b="1" dirty="0" smtClean="0"/>
            <a:t>Pump priming funding</a:t>
          </a:r>
          <a:endParaRPr lang="en-GB" sz="2400" b="1" dirty="0"/>
        </a:p>
      </dgm:t>
    </dgm:pt>
    <dgm:pt modelId="{88B05B1A-B086-4C03-9879-86714D5FD3BF}" type="parTrans" cxnId="{3A3C633A-FE7C-40C1-9E6E-523C2F5CE206}">
      <dgm:prSet/>
      <dgm:spPr/>
    </dgm:pt>
    <dgm:pt modelId="{53D1D854-79C7-4D4B-84CA-F7771B7E0DA6}" type="sibTrans" cxnId="{3A3C633A-FE7C-40C1-9E6E-523C2F5CE206}">
      <dgm:prSet/>
      <dgm:spPr/>
    </dgm:pt>
    <dgm:pt modelId="{51648F82-09BA-4FC3-B11C-CBCB0F3A5D47}" type="pres">
      <dgm:prSet presAssocID="{62BA8BF5-665E-4EAD-9BB2-FD49DD4BA7E8}" presName="linear" presStyleCnt="0">
        <dgm:presLayoutVars>
          <dgm:dir/>
          <dgm:animLvl val="lvl"/>
          <dgm:resizeHandles val="exact"/>
        </dgm:presLayoutVars>
      </dgm:prSet>
      <dgm:spPr/>
      <dgm:t>
        <a:bodyPr/>
        <a:lstStyle/>
        <a:p>
          <a:endParaRPr lang="en-GB"/>
        </a:p>
      </dgm:t>
    </dgm:pt>
    <dgm:pt modelId="{23A6B231-1136-4BE9-918B-B716EB897858}" type="pres">
      <dgm:prSet presAssocID="{A3E0C61B-000C-428B-9616-82B28E0DF39B}" presName="parentLin" presStyleCnt="0"/>
      <dgm:spPr/>
    </dgm:pt>
    <dgm:pt modelId="{CD8F98D5-40EB-4350-9EF1-4F2C093097D5}" type="pres">
      <dgm:prSet presAssocID="{A3E0C61B-000C-428B-9616-82B28E0DF39B}" presName="parentLeftMargin" presStyleLbl="node1" presStyleIdx="0" presStyleCnt="5"/>
      <dgm:spPr/>
      <dgm:t>
        <a:bodyPr/>
        <a:lstStyle/>
        <a:p>
          <a:endParaRPr lang="en-GB"/>
        </a:p>
      </dgm:t>
    </dgm:pt>
    <dgm:pt modelId="{751D9DD7-BA3B-4291-B167-F31754568C73}" type="pres">
      <dgm:prSet presAssocID="{A3E0C61B-000C-428B-9616-82B28E0DF39B}" presName="parentText" presStyleLbl="node1" presStyleIdx="0" presStyleCnt="5">
        <dgm:presLayoutVars>
          <dgm:chMax val="0"/>
          <dgm:bulletEnabled val="1"/>
        </dgm:presLayoutVars>
      </dgm:prSet>
      <dgm:spPr/>
      <dgm:t>
        <a:bodyPr/>
        <a:lstStyle/>
        <a:p>
          <a:endParaRPr lang="en-GB"/>
        </a:p>
      </dgm:t>
    </dgm:pt>
    <dgm:pt modelId="{4D432E18-F739-4101-8383-BD47DC5327C7}" type="pres">
      <dgm:prSet presAssocID="{A3E0C61B-000C-428B-9616-82B28E0DF39B}" presName="negativeSpace" presStyleCnt="0"/>
      <dgm:spPr/>
    </dgm:pt>
    <dgm:pt modelId="{C4ED2678-6AE4-4912-A390-656176BC4F29}" type="pres">
      <dgm:prSet presAssocID="{A3E0C61B-000C-428B-9616-82B28E0DF39B}" presName="childText" presStyleLbl="conFgAcc1" presStyleIdx="0" presStyleCnt="5">
        <dgm:presLayoutVars>
          <dgm:bulletEnabled val="1"/>
        </dgm:presLayoutVars>
      </dgm:prSet>
      <dgm:spPr/>
    </dgm:pt>
    <dgm:pt modelId="{66705F35-9D70-473D-88C1-5D5662A044E0}" type="pres">
      <dgm:prSet presAssocID="{749D90EC-5219-4C23-8718-04F0EA84A7B1}" presName="spaceBetweenRectangles" presStyleCnt="0"/>
      <dgm:spPr/>
    </dgm:pt>
    <dgm:pt modelId="{1A8E803A-9721-4CE7-9FD7-DA674668083C}" type="pres">
      <dgm:prSet presAssocID="{AA5DA197-2855-4EBB-994D-F247EC52F8B5}" presName="parentLin" presStyleCnt="0"/>
      <dgm:spPr/>
    </dgm:pt>
    <dgm:pt modelId="{B12C2842-5B0C-4BFA-AFD7-2728F34D32ED}" type="pres">
      <dgm:prSet presAssocID="{AA5DA197-2855-4EBB-994D-F247EC52F8B5}" presName="parentLeftMargin" presStyleLbl="node1" presStyleIdx="0" presStyleCnt="5"/>
      <dgm:spPr/>
      <dgm:t>
        <a:bodyPr/>
        <a:lstStyle/>
        <a:p>
          <a:endParaRPr lang="en-GB"/>
        </a:p>
      </dgm:t>
    </dgm:pt>
    <dgm:pt modelId="{9A778B8B-3461-4973-B31F-D0E00B6D1E20}" type="pres">
      <dgm:prSet presAssocID="{AA5DA197-2855-4EBB-994D-F247EC52F8B5}" presName="parentText" presStyleLbl="node1" presStyleIdx="1" presStyleCnt="5">
        <dgm:presLayoutVars>
          <dgm:chMax val="0"/>
          <dgm:bulletEnabled val="1"/>
        </dgm:presLayoutVars>
      </dgm:prSet>
      <dgm:spPr/>
      <dgm:t>
        <a:bodyPr/>
        <a:lstStyle/>
        <a:p>
          <a:endParaRPr lang="en-GB"/>
        </a:p>
      </dgm:t>
    </dgm:pt>
    <dgm:pt modelId="{573AB219-3625-4D82-A9C1-0376E4216651}" type="pres">
      <dgm:prSet presAssocID="{AA5DA197-2855-4EBB-994D-F247EC52F8B5}" presName="negativeSpace" presStyleCnt="0"/>
      <dgm:spPr/>
    </dgm:pt>
    <dgm:pt modelId="{5643CA01-1F27-48EC-8BC3-C1F961F6B079}" type="pres">
      <dgm:prSet presAssocID="{AA5DA197-2855-4EBB-994D-F247EC52F8B5}" presName="childText" presStyleLbl="conFgAcc1" presStyleIdx="1" presStyleCnt="5">
        <dgm:presLayoutVars>
          <dgm:bulletEnabled val="1"/>
        </dgm:presLayoutVars>
      </dgm:prSet>
      <dgm:spPr/>
    </dgm:pt>
    <dgm:pt modelId="{C1D6B5B0-051C-4970-B1F9-D57D8595F1D0}" type="pres">
      <dgm:prSet presAssocID="{D7A0EEDF-2F34-4640-89E9-CFA2681F10CE}" presName="spaceBetweenRectangles" presStyleCnt="0"/>
      <dgm:spPr/>
    </dgm:pt>
    <dgm:pt modelId="{96A37BC6-F07C-485C-ACE1-58FB7EE4EDB3}" type="pres">
      <dgm:prSet presAssocID="{6AF25D2D-034B-4EDA-AE2C-77F6EAC9C495}" presName="parentLin" presStyleCnt="0"/>
      <dgm:spPr/>
    </dgm:pt>
    <dgm:pt modelId="{4EA3E4F9-940A-4F42-BE74-25A7BA2C2086}" type="pres">
      <dgm:prSet presAssocID="{6AF25D2D-034B-4EDA-AE2C-77F6EAC9C495}" presName="parentLeftMargin" presStyleLbl="node1" presStyleIdx="1" presStyleCnt="5"/>
      <dgm:spPr/>
      <dgm:t>
        <a:bodyPr/>
        <a:lstStyle/>
        <a:p>
          <a:endParaRPr lang="en-GB"/>
        </a:p>
      </dgm:t>
    </dgm:pt>
    <dgm:pt modelId="{A93D1E3F-2AA4-476A-9DE5-440E40B7E92D}" type="pres">
      <dgm:prSet presAssocID="{6AF25D2D-034B-4EDA-AE2C-77F6EAC9C495}" presName="parentText" presStyleLbl="node1" presStyleIdx="2" presStyleCnt="5">
        <dgm:presLayoutVars>
          <dgm:chMax val="0"/>
          <dgm:bulletEnabled val="1"/>
        </dgm:presLayoutVars>
      </dgm:prSet>
      <dgm:spPr/>
      <dgm:t>
        <a:bodyPr/>
        <a:lstStyle/>
        <a:p>
          <a:endParaRPr lang="en-GB"/>
        </a:p>
      </dgm:t>
    </dgm:pt>
    <dgm:pt modelId="{94019C75-FCBF-43FF-AB17-1A450A96A389}" type="pres">
      <dgm:prSet presAssocID="{6AF25D2D-034B-4EDA-AE2C-77F6EAC9C495}" presName="negativeSpace" presStyleCnt="0"/>
      <dgm:spPr/>
    </dgm:pt>
    <dgm:pt modelId="{10EF6500-145A-4AF0-8EC9-D69FA62F63A4}" type="pres">
      <dgm:prSet presAssocID="{6AF25D2D-034B-4EDA-AE2C-77F6EAC9C495}" presName="childText" presStyleLbl="conFgAcc1" presStyleIdx="2" presStyleCnt="5">
        <dgm:presLayoutVars>
          <dgm:bulletEnabled val="1"/>
        </dgm:presLayoutVars>
      </dgm:prSet>
      <dgm:spPr/>
    </dgm:pt>
    <dgm:pt modelId="{7DCE6835-5F50-40B8-8FED-0FF865D7D36C}" type="pres">
      <dgm:prSet presAssocID="{26F6FB27-D5DD-44DE-ABB7-E0917F10CE7B}" presName="spaceBetweenRectangles" presStyleCnt="0"/>
      <dgm:spPr/>
    </dgm:pt>
    <dgm:pt modelId="{CB78D9E9-3233-4652-8266-5CFB1F046003}" type="pres">
      <dgm:prSet presAssocID="{265244E4-BFCC-4BF4-BB26-3281C0B02168}" presName="parentLin" presStyleCnt="0"/>
      <dgm:spPr/>
    </dgm:pt>
    <dgm:pt modelId="{2C61D825-7BB4-40C6-AC16-DB0A387E7294}" type="pres">
      <dgm:prSet presAssocID="{265244E4-BFCC-4BF4-BB26-3281C0B02168}" presName="parentLeftMargin" presStyleLbl="node1" presStyleIdx="2" presStyleCnt="5"/>
      <dgm:spPr/>
      <dgm:t>
        <a:bodyPr/>
        <a:lstStyle/>
        <a:p>
          <a:endParaRPr lang="en-GB"/>
        </a:p>
      </dgm:t>
    </dgm:pt>
    <dgm:pt modelId="{2BC7B26B-50A6-4713-B161-C232A841EA65}" type="pres">
      <dgm:prSet presAssocID="{265244E4-BFCC-4BF4-BB26-3281C0B02168}" presName="parentText" presStyleLbl="node1" presStyleIdx="3" presStyleCnt="5">
        <dgm:presLayoutVars>
          <dgm:chMax val="0"/>
          <dgm:bulletEnabled val="1"/>
        </dgm:presLayoutVars>
      </dgm:prSet>
      <dgm:spPr/>
      <dgm:t>
        <a:bodyPr/>
        <a:lstStyle/>
        <a:p>
          <a:endParaRPr lang="en-GB"/>
        </a:p>
      </dgm:t>
    </dgm:pt>
    <dgm:pt modelId="{2C00F01F-7405-494C-9826-BC5A35F778C7}" type="pres">
      <dgm:prSet presAssocID="{265244E4-BFCC-4BF4-BB26-3281C0B02168}" presName="negativeSpace" presStyleCnt="0"/>
      <dgm:spPr/>
    </dgm:pt>
    <dgm:pt modelId="{85E3A0E5-1054-48BA-8D25-D65258502534}" type="pres">
      <dgm:prSet presAssocID="{265244E4-BFCC-4BF4-BB26-3281C0B02168}" presName="childText" presStyleLbl="conFgAcc1" presStyleIdx="3" presStyleCnt="5">
        <dgm:presLayoutVars>
          <dgm:bulletEnabled val="1"/>
        </dgm:presLayoutVars>
      </dgm:prSet>
      <dgm:spPr/>
    </dgm:pt>
    <dgm:pt modelId="{05EF77E5-F70A-4C5E-9E6B-3D3A4A962931}" type="pres">
      <dgm:prSet presAssocID="{DCDFA65A-1A0B-453D-BB71-CA9000FD139C}" presName="spaceBetweenRectangles" presStyleCnt="0"/>
      <dgm:spPr/>
    </dgm:pt>
    <dgm:pt modelId="{45F76E60-F0C6-4B8D-8ADC-3FDAD830934A}" type="pres">
      <dgm:prSet presAssocID="{C05A0113-E3CA-4EA4-A04E-54AE9D1B84C4}" presName="parentLin" presStyleCnt="0"/>
      <dgm:spPr/>
    </dgm:pt>
    <dgm:pt modelId="{8AF51204-7F38-4FBA-85CA-44BD9D6CC3BD}" type="pres">
      <dgm:prSet presAssocID="{C05A0113-E3CA-4EA4-A04E-54AE9D1B84C4}" presName="parentLeftMargin" presStyleLbl="node1" presStyleIdx="3" presStyleCnt="5"/>
      <dgm:spPr/>
      <dgm:t>
        <a:bodyPr/>
        <a:lstStyle/>
        <a:p>
          <a:endParaRPr lang="en-GB"/>
        </a:p>
      </dgm:t>
    </dgm:pt>
    <dgm:pt modelId="{B97DC338-4D72-4493-BB59-4ECF288D53D7}" type="pres">
      <dgm:prSet presAssocID="{C05A0113-E3CA-4EA4-A04E-54AE9D1B84C4}" presName="parentText" presStyleLbl="node1" presStyleIdx="4" presStyleCnt="5">
        <dgm:presLayoutVars>
          <dgm:chMax val="0"/>
          <dgm:bulletEnabled val="1"/>
        </dgm:presLayoutVars>
      </dgm:prSet>
      <dgm:spPr/>
      <dgm:t>
        <a:bodyPr/>
        <a:lstStyle/>
        <a:p>
          <a:endParaRPr lang="en-GB"/>
        </a:p>
      </dgm:t>
    </dgm:pt>
    <dgm:pt modelId="{FE08DAF3-F767-4B04-A4E1-571EB64CEB13}" type="pres">
      <dgm:prSet presAssocID="{C05A0113-E3CA-4EA4-A04E-54AE9D1B84C4}" presName="negativeSpace" presStyleCnt="0"/>
      <dgm:spPr/>
    </dgm:pt>
    <dgm:pt modelId="{A968752F-2209-4868-9548-21D14CA0C97E}" type="pres">
      <dgm:prSet presAssocID="{C05A0113-E3CA-4EA4-A04E-54AE9D1B84C4}" presName="childText" presStyleLbl="conFgAcc1" presStyleIdx="4" presStyleCnt="5">
        <dgm:presLayoutVars>
          <dgm:bulletEnabled val="1"/>
        </dgm:presLayoutVars>
      </dgm:prSet>
      <dgm:spPr/>
    </dgm:pt>
  </dgm:ptLst>
  <dgm:cxnLst>
    <dgm:cxn modelId="{7E481795-8916-4CB5-BF6A-BCD858F64E89}" type="presOf" srcId="{A3E0C61B-000C-428B-9616-82B28E0DF39B}" destId="{CD8F98D5-40EB-4350-9EF1-4F2C093097D5}" srcOrd="0" destOrd="0" presId="urn:microsoft.com/office/officeart/2005/8/layout/list1"/>
    <dgm:cxn modelId="{B4C88619-1B0B-4B47-8F9E-F8FCC774EAF3}" type="presOf" srcId="{265244E4-BFCC-4BF4-BB26-3281C0B02168}" destId="{2BC7B26B-50A6-4713-B161-C232A841EA65}" srcOrd="1" destOrd="0" presId="urn:microsoft.com/office/officeart/2005/8/layout/list1"/>
    <dgm:cxn modelId="{3E28C0AD-C949-471C-9065-4CFB21DAE81A}" type="presOf" srcId="{265244E4-BFCC-4BF4-BB26-3281C0B02168}" destId="{2C61D825-7BB4-40C6-AC16-DB0A387E7294}" srcOrd="0" destOrd="0" presId="urn:microsoft.com/office/officeart/2005/8/layout/list1"/>
    <dgm:cxn modelId="{1A0F7940-DC57-4800-9448-8C440BB8BF82}" type="presOf" srcId="{C05A0113-E3CA-4EA4-A04E-54AE9D1B84C4}" destId="{8AF51204-7F38-4FBA-85CA-44BD9D6CC3BD}" srcOrd="0" destOrd="0" presId="urn:microsoft.com/office/officeart/2005/8/layout/list1"/>
    <dgm:cxn modelId="{1AB2F30A-F230-4573-88E1-D566157E07FF}" srcId="{62BA8BF5-665E-4EAD-9BB2-FD49DD4BA7E8}" destId="{A3E0C61B-000C-428B-9616-82B28E0DF39B}" srcOrd="0" destOrd="0" parTransId="{1439ECC5-A30C-462B-B68A-B65A1F37006E}" sibTransId="{749D90EC-5219-4C23-8718-04F0EA84A7B1}"/>
    <dgm:cxn modelId="{427B5994-E495-4AC2-9C81-D118125DD751}" type="presOf" srcId="{AA5DA197-2855-4EBB-994D-F247EC52F8B5}" destId="{9A778B8B-3461-4973-B31F-D0E00B6D1E20}" srcOrd="1" destOrd="0" presId="urn:microsoft.com/office/officeart/2005/8/layout/list1"/>
    <dgm:cxn modelId="{986E0A13-3648-4C45-8525-0D3F90A95B33}" type="presOf" srcId="{AA5DA197-2855-4EBB-994D-F247EC52F8B5}" destId="{B12C2842-5B0C-4BFA-AFD7-2728F34D32ED}" srcOrd="0" destOrd="0" presId="urn:microsoft.com/office/officeart/2005/8/layout/list1"/>
    <dgm:cxn modelId="{3860E913-C847-41DF-BDA4-04CD1558E52E}" type="presOf" srcId="{6AF25D2D-034B-4EDA-AE2C-77F6EAC9C495}" destId="{A93D1E3F-2AA4-476A-9DE5-440E40B7E92D}" srcOrd="1" destOrd="0" presId="urn:microsoft.com/office/officeart/2005/8/layout/list1"/>
    <dgm:cxn modelId="{262B61B8-C15F-43D0-8984-B4C6442857B4}" type="presOf" srcId="{6AF25D2D-034B-4EDA-AE2C-77F6EAC9C495}" destId="{4EA3E4F9-940A-4F42-BE74-25A7BA2C2086}" srcOrd="0" destOrd="0" presId="urn:microsoft.com/office/officeart/2005/8/layout/list1"/>
    <dgm:cxn modelId="{E2E7829C-CE58-414E-A235-E451AD384334}" type="presOf" srcId="{62BA8BF5-665E-4EAD-9BB2-FD49DD4BA7E8}" destId="{51648F82-09BA-4FC3-B11C-CBCB0F3A5D47}" srcOrd="0" destOrd="0" presId="urn:microsoft.com/office/officeart/2005/8/layout/list1"/>
    <dgm:cxn modelId="{EFC810E7-CD33-4AD5-9044-740F738CE121}" srcId="{62BA8BF5-665E-4EAD-9BB2-FD49DD4BA7E8}" destId="{AA5DA197-2855-4EBB-994D-F247EC52F8B5}" srcOrd="1" destOrd="0" parTransId="{58215B98-F8CE-4C81-B4AA-A2E1F4E5F0D7}" sibTransId="{D7A0EEDF-2F34-4640-89E9-CFA2681F10CE}"/>
    <dgm:cxn modelId="{6B5EA060-86A4-4EBE-B400-812E68DBC3BD}" srcId="{62BA8BF5-665E-4EAD-9BB2-FD49DD4BA7E8}" destId="{265244E4-BFCC-4BF4-BB26-3281C0B02168}" srcOrd="3" destOrd="0" parTransId="{81ED5951-5E48-42FE-B6CC-AE65BC081C91}" sibTransId="{DCDFA65A-1A0B-453D-BB71-CA9000FD139C}"/>
    <dgm:cxn modelId="{D7BEE7DB-1495-4BC4-9B51-A26B4A305BA6}" type="presOf" srcId="{C05A0113-E3CA-4EA4-A04E-54AE9D1B84C4}" destId="{B97DC338-4D72-4493-BB59-4ECF288D53D7}" srcOrd="1" destOrd="0" presId="urn:microsoft.com/office/officeart/2005/8/layout/list1"/>
    <dgm:cxn modelId="{3A3C633A-FE7C-40C1-9E6E-523C2F5CE206}" srcId="{62BA8BF5-665E-4EAD-9BB2-FD49DD4BA7E8}" destId="{C05A0113-E3CA-4EA4-A04E-54AE9D1B84C4}" srcOrd="4" destOrd="0" parTransId="{88B05B1A-B086-4C03-9879-86714D5FD3BF}" sibTransId="{53D1D854-79C7-4D4B-84CA-F7771B7E0DA6}"/>
    <dgm:cxn modelId="{4FEA0C05-D108-449A-A198-E1B7E811FDD5}" srcId="{62BA8BF5-665E-4EAD-9BB2-FD49DD4BA7E8}" destId="{6AF25D2D-034B-4EDA-AE2C-77F6EAC9C495}" srcOrd="2" destOrd="0" parTransId="{364E8F16-70BC-4EB4-8A68-A608D41B4A47}" sibTransId="{26F6FB27-D5DD-44DE-ABB7-E0917F10CE7B}"/>
    <dgm:cxn modelId="{B7BA12B9-405F-4415-80AE-D5CF947135DB}" type="presOf" srcId="{A3E0C61B-000C-428B-9616-82B28E0DF39B}" destId="{751D9DD7-BA3B-4291-B167-F31754568C73}" srcOrd="1" destOrd="0" presId="urn:microsoft.com/office/officeart/2005/8/layout/list1"/>
    <dgm:cxn modelId="{9844565B-D88D-4527-B625-1A651D054368}" type="presParOf" srcId="{51648F82-09BA-4FC3-B11C-CBCB0F3A5D47}" destId="{23A6B231-1136-4BE9-918B-B716EB897858}" srcOrd="0" destOrd="0" presId="urn:microsoft.com/office/officeart/2005/8/layout/list1"/>
    <dgm:cxn modelId="{6FD9AE38-5312-4027-BC60-C5734F29C89A}" type="presParOf" srcId="{23A6B231-1136-4BE9-918B-B716EB897858}" destId="{CD8F98D5-40EB-4350-9EF1-4F2C093097D5}" srcOrd="0" destOrd="0" presId="urn:microsoft.com/office/officeart/2005/8/layout/list1"/>
    <dgm:cxn modelId="{AE48467F-00D6-4314-9242-7575928854CF}" type="presParOf" srcId="{23A6B231-1136-4BE9-918B-B716EB897858}" destId="{751D9DD7-BA3B-4291-B167-F31754568C73}" srcOrd="1" destOrd="0" presId="urn:microsoft.com/office/officeart/2005/8/layout/list1"/>
    <dgm:cxn modelId="{49250114-5350-4A79-BD88-565D4CD112E2}" type="presParOf" srcId="{51648F82-09BA-4FC3-B11C-CBCB0F3A5D47}" destId="{4D432E18-F739-4101-8383-BD47DC5327C7}" srcOrd="1" destOrd="0" presId="urn:microsoft.com/office/officeart/2005/8/layout/list1"/>
    <dgm:cxn modelId="{730A8D81-DAB8-4E76-A80E-5129118F4ACF}" type="presParOf" srcId="{51648F82-09BA-4FC3-B11C-CBCB0F3A5D47}" destId="{C4ED2678-6AE4-4912-A390-656176BC4F29}" srcOrd="2" destOrd="0" presId="urn:microsoft.com/office/officeart/2005/8/layout/list1"/>
    <dgm:cxn modelId="{1018F3E4-9D76-41B7-8170-ABC9CCA1E2FF}" type="presParOf" srcId="{51648F82-09BA-4FC3-B11C-CBCB0F3A5D47}" destId="{66705F35-9D70-473D-88C1-5D5662A044E0}" srcOrd="3" destOrd="0" presId="urn:microsoft.com/office/officeart/2005/8/layout/list1"/>
    <dgm:cxn modelId="{BF782A95-E510-41D6-8F58-07DA9F44D5AC}" type="presParOf" srcId="{51648F82-09BA-4FC3-B11C-CBCB0F3A5D47}" destId="{1A8E803A-9721-4CE7-9FD7-DA674668083C}" srcOrd="4" destOrd="0" presId="urn:microsoft.com/office/officeart/2005/8/layout/list1"/>
    <dgm:cxn modelId="{1FA5B4F1-1BA6-4806-8357-3E9622D594E0}" type="presParOf" srcId="{1A8E803A-9721-4CE7-9FD7-DA674668083C}" destId="{B12C2842-5B0C-4BFA-AFD7-2728F34D32ED}" srcOrd="0" destOrd="0" presId="urn:microsoft.com/office/officeart/2005/8/layout/list1"/>
    <dgm:cxn modelId="{844C5693-E34E-4D87-9D26-A9EC538034C7}" type="presParOf" srcId="{1A8E803A-9721-4CE7-9FD7-DA674668083C}" destId="{9A778B8B-3461-4973-B31F-D0E00B6D1E20}" srcOrd="1" destOrd="0" presId="urn:microsoft.com/office/officeart/2005/8/layout/list1"/>
    <dgm:cxn modelId="{77E23DDC-39EA-4F54-B468-3DDA16929F79}" type="presParOf" srcId="{51648F82-09BA-4FC3-B11C-CBCB0F3A5D47}" destId="{573AB219-3625-4D82-A9C1-0376E4216651}" srcOrd="5" destOrd="0" presId="urn:microsoft.com/office/officeart/2005/8/layout/list1"/>
    <dgm:cxn modelId="{1BFC942A-AC38-4E1D-B2DA-33B5A5A88AB8}" type="presParOf" srcId="{51648F82-09BA-4FC3-B11C-CBCB0F3A5D47}" destId="{5643CA01-1F27-48EC-8BC3-C1F961F6B079}" srcOrd="6" destOrd="0" presId="urn:microsoft.com/office/officeart/2005/8/layout/list1"/>
    <dgm:cxn modelId="{490E19E2-CC21-4828-9AEA-C10C7C3B4603}" type="presParOf" srcId="{51648F82-09BA-4FC3-B11C-CBCB0F3A5D47}" destId="{C1D6B5B0-051C-4970-B1F9-D57D8595F1D0}" srcOrd="7" destOrd="0" presId="urn:microsoft.com/office/officeart/2005/8/layout/list1"/>
    <dgm:cxn modelId="{ABE6B67E-E3C4-4025-B9C7-6C521E4AA168}" type="presParOf" srcId="{51648F82-09BA-4FC3-B11C-CBCB0F3A5D47}" destId="{96A37BC6-F07C-485C-ACE1-58FB7EE4EDB3}" srcOrd="8" destOrd="0" presId="urn:microsoft.com/office/officeart/2005/8/layout/list1"/>
    <dgm:cxn modelId="{5AFAFE50-02A7-4B97-8FF0-79402E341B37}" type="presParOf" srcId="{96A37BC6-F07C-485C-ACE1-58FB7EE4EDB3}" destId="{4EA3E4F9-940A-4F42-BE74-25A7BA2C2086}" srcOrd="0" destOrd="0" presId="urn:microsoft.com/office/officeart/2005/8/layout/list1"/>
    <dgm:cxn modelId="{4E1393FE-6E53-4073-9606-9DCFD5B203C5}" type="presParOf" srcId="{96A37BC6-F07C-485C-ACE1-58FB7EE4EDB3}" destId="{A93D1E3F-2AA4-476A-9DE5-440E40B7E92D}" srcOrd="1" destOrd="0" presId="urn:microsoft.com/office/officeart/2005/8/layout/list1"/>
    <dgm:cxn modelId="{A77C42C4-D548-40FC-B8CA-E49645D18726}" type="presParOf" srcId="{51648F82-09BA-4FC3-B11C-CBCB0F3A5D47}" destId="{94019C75-FCBF-43FF-AB17-1A450A96A389}" srcOrd="9" destOrd="0" presId="urn:microsoft.com/office/officeart/2005/8/layout/list1"/>
    <dgm:cxn modelId="{E1699B40-6C9C-43CF-AC4B-3FBFF379AC51}" type="presParOf" srcId="{51648F82-09BA-4FC3-B11C-CBCB0F3A5D47}" destId="{10EF6500-145A-4AF0-8EC9-D69FA62F63A4}" srcOrd="10" destOrd="0" presId="urn:microsoft.com/office/officeart/2005/8/layout/list1"/>
    <dgm:cxn modelId="{F4C68E40-1167-48F5-9B4C-B9D901899DD9}" type="presParOf" srcId="{51648F82-09BA-4FC3-B11C-CBCB0F3A5D47}" destId="{7DCE6835-5F50-40B8-8FED-0FF865D7D36C}" srcOrd="11" destOrd="0" presId="urn:microsoft.com/office/officeart/2005/8/layout/list1"/>
    <dgm:cxn modelId="{05D70F7C-ADDB-462A-832A-95FA78E91023}" type="presParOf" srcId="{51648F82-09BA-4FC3-B11C-CBCB0F3A5D47}" destId="{CB78D9E9-3233-4652-8266-5CFB1F046003}" srcOrd="12" destOrd="0" presId="urn:microsoft.com/office/officeart/2005/8/layout/list1"/>
    <dgm:cxn modelId="{40FBD91F-F714-49F6-BD2A-7F63277A821C}" type="presParOf" srcId="{CB78D9E9-3233-4652-8266-5CFB1F046003}" destId="{2C61D825-7BB4-40C6-AC16-DB0A387E7294}" srcOrd="0" destOrd="0" presId="urn:microsoft.com/office/officeart/2005/8/layout/list1"/>
    <dgm:cxn modelId="{F3F4A7A0-A4A8-45AD-BC1F-A180B5A07D8B}" type="presParOf" srcId="{CB78D9E9-3233-4652-8266-5CFB1F046003}" destId="{2BC7B26B-50A6-4713-B161-C232A841EA65}" srcOrd="1" destOrd="0" presId="urn:microsoft.com/office/officeart/2005/8/layout/list1"/>
    <dgm:cxn modelId="{C52ABBED-EEF5-4D21-8890-92690F26B1FF}" type="presParOf" srcId="{51648F82-09BA-4FC3-B11C-CBCB0F3A5D47}" destId="{2C00F01F-7405-494C-9826-BC5A35F778C7}" srcOrd="13" destOrd="0" presId="urn:microsoft.com/office/officeart/2005/8/layout/list1"/>
    <dgm:cxn modelId="{EB245729-7537-4637-88C1-4B5C3851CCAC}" type="presParOf" srcId="{51648F82-09BA-4FC3-B11C-CBCB0F3A5D47}" destId="{85E3A0E5-1054-48BA-8D25-D65258502534}" srcOrd="14" destOrd="0" presId="urn:microsoft.com/office/officeart/2005/8/layout/list1"/>
    <dgm:cxn modelId="{5CE44EBB-22B5-4886-8D29-B23B6311790F}" type="presParOf" srcId="{51648F82-09BA-4FC3-B11C-CBCB0F3A5D47}" destId="{05EF77E5-F70A-4C5E-9E6B-3D3A4A962931}" srcOrd="15" destOrd="0" presId="urn:microsoft.com/office/officeart/2005/8/layout/list1"/>
    <dgm:cxn modelId="{A870B9C6-698A-4AD6-AED3-3951917849ED}" type="presParOf" srcId="{51648F82-09BA-4FC3-B11C-CBCB0F3A5D47}" destId="{45F76E60-F0C6-4B8D-8ADC-3FDAD830934A}" srcOrd="16" destOrd="0" presId="urn:microsoft.com/office/officeart/2005/8/layout/list1"/>
    <dgm:cxn modelId="{1B1383F2-3BF1-4331-A37D-018CF3F51466}" type="presParOf" srcId="{45F76E60-F0C6-4B8D-8ADC-3FDAD830934A}" destId="{8AF51204-7F38-4FBA-85CA-44BD9D6CC3BD}" srcOrd="0" destOrd="0" presId="urn:microsoft.com/office/officeart/2005/8/layout/list1"/>
    <dgm:cxn modelId="{AD7A6C33-C412-4108-9E47-8CABF3053475}" type="presParOf" srcId="{45F76E60-F0C6-4B8D-8ADC-3FDAD830934A}" destId="{B97DC338-4D72-4493-BB59-4ECF288D53D7}" srcOrd="1" destOrd="0" presId="urn:microsoft.com/office/officeart/2005/8/layout/list1"/>
    <dgm:cxn modelId="{942D35A3-2792-4BDC-A7FD-601C31553C3A}" type="presParOf" srcId="{51648F82-09BA-4FC3-B11C-CBCB0F3A5D47}" destId="{FE08DAF3-F767-4B04-A4E1-571EB64CEB13}" srcOrd="17" destOrd="0" presId="urn:microsoft.com/office/officeart/2005/8/layout/list1"/>
    <dgm:cxn modelId="{6154A957-FE5A-4BCE-A23C-344E9592B56C}" type="presParOf" srcId="{51648F82-09BA-4FC3-B11C-CBCB0F3A5D47}" destId="{A968752F-2209-4868-9548-21D14CA0C97E}"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DA5EC61-6053-49F6-AF00-12AD8B096FC8}" type="doc">
      <dgm:prSet loTypeId="urn:microsoft.com/office/officeart/2005/8/layout/arrow2" loCatId="process" qsTypeId="urn:microsoft.com/office/officeart/2005/8/quickstyle/simple1" qsCatId="simple" csTypeId="urn:microsoft.com/office/officeart/2005/8/colors/colorful3" csCatId="colorful" phldr="1"/>
      <dgm:spPr/>
      <dgm:t>
        <a:bodyPr/>
        <a:lstStyle/>
        <a:p>
          <a:endParaRPr lang="en-GB"/>
        </a:p>
      </dgm:t>
    </dgm:pt>
    <dgm:pt modelId="{3676EA44-C4C1-4F90-AF91-7DE7B81B9301}">
      <dgm:prSet custT="1"/>
      <dgm:spPr/>
      <dgm:t>
        <a:bodyPr/>
        <a:lstStyle/>
        <a:p>
          <a:pPr rtl="0"/>
          <a:r>
            <a:rPr lang="en-GB" sz="3600" b="1" dirty="0" smtClean="0"/>
            <a:t>11</a:t>
          </a:r>
          <a:r>
            <a:rPr lang="en-GB" sz="1600" b="1" dirty="0" smtClean="0"/>
            <a:t> Bridging the Gap Networks</a:t>
          </a:r>
          <a:endParaRPr lang="en-GB" sz="1600" dirty="0"/>
        </a:p>
      </dgm:t>
    </dgm:pt>
    <dgm:pt modelId="{413E486E-F8A8-4FE3-9A89-DDB638104A2B}" type="parTrans" cxnId="{77443E4A-AAA9-45EF-8C93-D03CE0938B55}">
      <dgm:prSet/>
      <dgm:spPr/>
      <dgm:t>
        <a:bodyPr/>
        <a:lstStyle/>
        <a:p>
          <a:endParaRPr lang="en-GB"/>
        </a:p>
      </dgm:t>
    </dgm:pt>
    <dgm:pt modelId="{369AED69-72F0-498C-9FC8-B791CFAB151C}" type="sibTrans" cxnId="{77443E4A-AAA9-45EF-8C93-D03CE0938B55}">
      <dgm:prSet/>
      <dgm:spPr/>
      <dgm:t>
        <a:bodyPr/>
        <a:lstStyle/>
        <a:p>
          <a:endParaRPr lang="en-GB"/>
        </a:p>
      </dgm:t>
    </dgm:pt>
    <dgm:pt modelId="{AB6D8655-71E6-4E70-ACE0-E73751C238E0}">
      <dgm:prSet custT="1"/>
      <dgm:spPr/>
      <dgm:t>
        <a:bodyPr/>
        <a:lstStyle/>
        <a:p>
          <a:pPr rtl="0"/>
          <a:r>
            <a:rPr lang="en-GB" sz="4800" b="1" dirty="0" smtClean="0"/>
            <a:t>17</a:t>
          </a:r>
          <a:r>
            <a:rPr lang="en-GB" sz="2200" dirty="0" smtClean="0"/>
            <a:t> </a:t>
          </a:r>
          <a:r>
            <a:rPr lang="en-GB" sz="1600" dirty="0" smtClean="0"/>
            <a:t>Papers submitted</a:t>
          </a:r>
          <a:endParaRPr lang="en-GB" sz="1600" dirty="0"/>
        </a:p>
      </dgm:t>
    </dgm:pt>
    <dgm:pt modelId="{4AADC9C1-6364-4719-AFEA-828D8B5283CF}" type="parTrans" cxnId="{8C8A9879-E8EA-42D2-9708-CE1D8EAAAAB1}">
      <dgm:prSet/>
      <dgm:spPr/>
      <dgm:t>
        <a:bodyPr/>
        <a:lstStyle/>
        <a:p>
          <a:endParaRPr lang="en-GB"/>
        </a:p>
      </dgm:t>
    </dgm:pt>
    <dgm:pt modelId="{6632DD0A-E288-4EA8-8537-6E02D538F5FF}" type="sibTrans" cxnId="{8C8A9879-E8EA-42D2-9708-CE1D8EAAAAB1}">
      <dgm:prSet/>
      <dgm:spPr/>
      <dgm:t>
        <a:bodyPr/>
        <a:lstStyle/>
        <a:p>
          <a:endParaRPr lang="en-GB"/>
        </a:p>
      </dgm:t>
    </dgm:pt>
    <dgm:pt modelId="{AD18FBAB-23BE-4EA1-81B5-943A32CF397D}">
      <dgm:prSet custT="1"/>
      <dgm:spPr/>
      <dgm:t>
        <a:bodyPr/>
        <a:lstStyle/>
        <a:p>
          <a:pPr rtl="0"/>
          <a:r>
            <a:rPr lang="en-GB" sz="4400" b="1" dirty="0" smtClean="0"/>
            <a:t>108</a:t>
          </a:r>
          <a:r>
            <a:rPr lang="en-GB" sz="1600" dirty="0" smtClean="0"/>
            <a:t> </a:t>
          </a:r>
          <a:r>
            <a:rPr lang="en-GB" sz="1600" b="0" dirty="0" smtClean="0"/>
            <a:t>Funded pump priming </a:t>
          </a:r>
          <a:endParaRPr lang="en-GB" sz="1600" b="0" dirty="0"/>
        </a:p>
      </dgm:t>
    </dgm:pt>
    <dgm:pt modelId="{3B7DC2BE-3B58-4A80-8E2D-140235040F52}" type="parTrans" cxnId="{534A6061-E0CB-4E15-B725-BEE7B9C93CAA}">
      <dgm:prSet/>
      <dgm:spPr/>
      <dgm:t>
        <a:bodyPr/>
        <a:lstStyle/>
        <a:p>
          <a:endParaRPr lang="en-GB"/>
        </a:p>
      </dgm:t>
    </dgm:pt>
    <dgm:pt modelId="{A0C8C80B-7994-451A-93AA-84EF1FDAD051}" type="sibTrans" cxnId="{534A6061-E0CB-4E15-B725-BEE7B9C93CAA}">
      <dgm:prSet/>
      <dgm:spPr/>
      <dgm:t>
        <a:bodyPr/>
        <a:lstStyle/>
        <a:p>
          <a:endParaRPr lang="en-GB"/>
        </a:p>
      </dgm:t>
    </dgm:pt>
    <dgm:pt modelId="{D34D6681-95E0-4FC6-8962-9BD9A110210C}">
      <dgm:prSet custT="1"/>
      <dgm:spPr/>
      <dgm:t>
        <a:bodyPr/>
        <a:lstStyle/>
        <a:p>
          <a:pPr rtl="0"/>
          <a:r>
            <a:rPr lang="en-GB" sz="4400" b="1" dirty="0" smtClean="0"/>
            <a:t>84 </a:t>
          </a:r>
          <a:r>
            <a:rPr lang="en-GB" sz="1600" b="0" dirty="0" smtClean="0"/>
            <a:t>grant applications submitted</a:t>
          </a:r>
        </a:p>
        <a:p>
          <a:pPr rtl="0"/>
          <a:r>
            <a:rPr lang="en-GB" sz="1200" i="1" dirty="0" smtClean="0"/>
            <a:t>funders:  NERC, BBSRC, ESRC, </a:t>
          </a:r>
          <a:r>
            <a:rPr lang="en-GB" sz="1200" i="1" dirty="0" err="1" smtClean="0"/>
            <a:t>Wellcome</a:t>
          </a:r>
          <a:r>
            <a:rPr lang="en-GB" sz="1200" i="1" dirty="0" smtClean="0"/>
            <a:t>, Horizon 2020, MRC, Innovate UK, AHRC, EU SME, EU FTI, EPSRC, British Heart Foundation</a:t>
          </a:r>
          <a:endParaRPr lang="en-GB" sz="1600" b="0" dirty="0"/>
        </a:p>
      </dgm:t>
    </dgm:pt>
    <dgm:pt modelId="{1043E2A7-0A2A-4CDD-B04D-963920EDBB88}" type="parTrans" cxnId="{255BF532-6FB7-4911-BA75-57B686B19D2E}">
      <dgm:prSet/>
      <dgm:spPr/>
      <dgm:t>
        <a:bodyPr/>
        <a:lstStyle/>
        <a:p>
          <a:endParaRPr lang="en-GB"/>
        </a:p>
      </dgm:t>
    </dgm:pt>
    <dgm:pt modelId="{55E21F11-82D0-4343-85D0-38738B4F0CAE}" type="sibTrans" cxnId="{255BF532-6FB7-4911-BA75-57B686B19D2E}">
      <dgm:prSet/>
      <dgm:spPr/>
      <dgm:t>
        <a:bodyPr/>
        <a:lstStyle/>
        <a:p>
          <a:endParaRPr lang="en-GB"/>
        </a:p>
      </dgm:t>
    </dgm:pt>
    <dgm:pt modelId="{AB0691C4-B3DB-49EF-9932-CD1C5C538C7B}">
      <dgm:prSet custT="1"/>
      <dgm:spPr/>
      <dgm:t>
        <a:bodyPr/>
        <a:lstStyle/>
        <a:p>
          <a:pPr rtl="0"/>
          <a:r>
            <a:rPr lang="en-GB" sz="4400" b="1" dirty="0" smtClean="0"/>
            <a:t>189</a:t>
          </a:r>
          <a:r>
            <a:rPr lang="en-GB" sz="1600" dirty="0" smtClean="0"/>
            <a:t> events</a:t>
          </a:r>
          <a:endParaRPr lang="en-GB" sz="1600" dirty="0"/>
        </a:p>
      </dgm:t>
    </dgm:pt>
    <dgm:pt modelId="{E5246519-D548-418A-B59E-EABC37EE488E}" type="parTrans" cxnId="{13FBB606-5D52-464F-B0FE-A0A2237319BC}">
      <dgm:prSet/>
      <dgm:spPr/>
      <dgm:t>
        <a:bodyPr/>
        <a:lstStyle/>
        <a:p>
          <a:endParaRPr lang="en-GB"/>
        </a:p>
      </dgm:t>
    </dgm:pt>
    <dgm:pt modelId="{CB483EF6-021A-4579-86FF-3C2634F27D01}" type="sibTrans" cxnId="{13FBB606-5D52-464F-B0FE-A0A2237319BC}">
      <dgm:prSet/>
      <dgm:spPr/>
      <dgm:t>
        <a:bodyPr/>
        <a:lstStyle/>
        <a:p>
          <a:endParaRPr lang="en-GB"/>
        </a:p>
      </dgm:t>
    </dgm:pt>
    <dgm:pt modelId="{13408B82-D48D-47AB-8288-F2A2E044C521}" type="pres">
      <dgm:prSet presAssocID="{1DA5EC61-6053-49F6-AF00-12AD8B096FC8}" presName="arrowDiagram" presStyleCnt="0">
        <dgm:presLayoutVars>
          <dgm:chMax val="5"/>
          <dgm:dir/>
          <dgm:resizeHandles val="exact"/>
        </dgm:presLayoutVars>
      </dgm:prSet>
      <dgm:spPr/>
      <dgm:t>
        <a:bodyPr/>
        <a:lstStyle/>
        <a:p>
          <a:endParaRPr lang="en-GB"/>
        </a:p>
      </dgm:t>
    </dgm:pt>
    <dgm:pt modelId="{8D55F02C-2EEC-4C55-9E8F-91821AE2C7FB}" type="pres">
      <dgm:prSet presAssocID="{1DA5EC61-6053-49F6-AF00-12AD8B096FC8}" presName="arrow" presStyleLbl="bgShp" presStyleIdx="0" presStyleCnt="1"/>
      <dgm:spPr/>
    </dgm:pt>
    <dgm:pt modelId="{5826FF41-79C4-427D-A5A4-41201E1F8F9E}" type="pres">
      <dgm:prSet presAssocID="{1DA5EC61-6053-49F6-AF00-12AD8B096FC8}" presName="arrowDiagram5" presStyleCnt="0"/>
      <dgm:spPr/>
    </dgm:pt>
    <dgm:pt modelId="{C28E394F-4D90-44EB-AC61-C7AA486BA577}" type="pres">
      <dgm:prSet presAssocID="{3676EA44-C4C1-4F90-AF91-7DE7B81B9301}" presName="bullet5a" presStyleLbl="node1" presStyleIdx="0" presStyleCnt="5"/>
      <dgm:spPr/>
    </dgm:pt>
    <dgm:pt modelId="{63C471C8-878D-48CB-A3BD-11633489AE38}" type="pres">
      <dgm:prSet presAssocID="{3676EA44-C4C1-4F90-AF91-7DE7B81B9301}" presName="textBox5a" presStyleLbl="revTx" presStyleIdx="0" presStyleCnt="5">
        <dgm:presLayoutVars>
          <dgm:bulletEnabled val="1"/>
        </dgm:presLayoutVars>
      </dgm:prSet>
      <dgm:spPr/>
      <dgm:t>
        <a:bodyPr/>
        <a:lstStyle/>
        <a:p>
          <a:endParaRPr lang="en-GB"/>
        </a:p>
      </dgm:t>
    </dgm:pt>
    <dgm:pt modelId="{1BBBE84A-49B5-4D1A-80EA-AFF357DCDB5F}" type="pres">
      <dgm:prSet presAssocID="{AB0691C4-B3DB-49EF-9932-CD1C5C538C7B}" presName="bullet5b" presStyleLbl="node1" presStyleIdx="1" presStyleCnt="5"/>
      <dgm:spPr/>
    </dgm:pt>
    <dgm:pt modelId="{71A24CD1-7D8F-4D26-AD34-BDCB1513ADE0}" type="pres">
      <dgm:prSet presAssocID="{AB0691C4-B3DB-49EF-9932-CD1C5C538C7B}" presName="textBox5b" presStyleLbl="revTx" presStyleIdx="1" presStyleCnt="5">
        <dgm:presLayoutVars>
          <dgm:bulletEnabled val="1"/>
        </dgm:presLayoutVars>
      </dgm:prSet>
      <dgm:spPr/>
      <dgm:t>
        <a:bodyPr/>
        <a:lstStyle/>
        <a:p>
          <a:endParaRPr lang="en-GB"/>
        </a:p>
      </dgm:t>
    </dgm:pt>
    <dgm:pt modelId="{4FAC0838-9602-455B-831A-D45D8EFB8356}" type="pres">
      <dgm:prSet presAssocID="{AD18FBAB-23BE-4EA1-81B5-943A32CF397D}" presName="bullet5c" presStyleLbl="node1" presStyleIdx="2" presStyleCnt="5"/>
      <dgm:spPr/>
    </dgm:pt>
    <dgm:pt modelId="{258B0F08-EF64-40CC-A3CB-72703897C749}" type="pres">
      <dgm:prSet presAssocID="{AD18FBAB-23BE-4EA1-81B5-943A32CF397D}" presName="textBox5c" presStyleLbl="revTx" presStyleIdx="2" presStyleCnt="5">
        <dgm:presLayoutVars>
          <dgm:bulletEnabled val="1"/>
        </dgm:presLayoutVars>
      </dgm:prSet>
      <dgm:spPr/>
      <dgm:t>
        <a:bodyPr/>
        <a:lstStyle/>
        <a:p>
          <a:endParaRPr lang="en-GB"/>
        </a:p>
      </dgm:t>
    </dgm:pt>
    <dgm:pt modelId="{BBE0BA4F-861A-4204-9819-627C4E05A9A1}" type="pres">
      <dgm:prSet presAssocID="{D34D6681-95E0-4FC6-8962-9BD9A110210C}" presName="bullet5d" presStyleLbl="node1" presStyleIdx="3" presStyleCnt="5"/>
      <dgm:spPr/>
    </dgm:pt>
    <dgm:pt modelId="{E0EDA8E3-887B-4B76-ABEB-BB786891F7CD}" type="pres">
      <dgm:prSet presAssocID="{D34D6681-95E0-4FC6-8962-9BD9A110210C}" presName="textBox5d" presStyleLbl="revTx" presStyleIdx="3" presStyleCnt="5" custScaleX="93104">
        <dgm:presLayoutVars>
          <dgm:bulletEnabled val="1"/>
        </dgm:presLayoutVars>
      </dgm:prSet>
      <dgm:spPr/>
      <dgm:t>
        <a:bodyPr/>
        <a:lstStyle/>
        <a:p>
          <a:endParaRPr lang="en-GB"/>
        </a:p>
      </dgm:t>
    </dgm:pt>
    <dgm:pt modelId="{5B8B4EE0-BEFF-486C-AB7A-05C7E454A406}" type="pres">
      <dgm:prSet presAssocID="{AB6D8655-71E6-4E70-ACE0-E73751C238E0}" presName="bullet5e" presStyleLbl="node1" presStyleIdx="4" presStyleCnt="5"/>
      <dgm:spPr/>
    </dgm:pt>
    <dgm:pt modelId="{0B2D4AEA-FD96-4795-8BA3-FCA47B811131}" type="pres">
      <dgm:prSet presAssocID="{AB6D8655-71E6-4E70-ACE0-E73751C238E0}" presName="textBox5e" presStyleLbl="revTx" presStyleIdx="4" presStyleCnt="5">
        <dgm:presLayoutVars>
          <dgm:bulletEnabled val="1"/>
        </dgm:presLayoutVars>
      </dgm:prSet>
      <dgm:spPr/>
      <dgm:t>
        <a:bodyPr/>
        <a:lstStyle/>
        <a:p>
          <a:endParaRPr lang="en-GB"/>
        </a:p>
      </dgm:t>
    </dgm:pt>
  </dgm:ptLst>
  <dgm:cxnLst>
    <dgm:cxn modelId="{E67AD15E-E7FE-4F24-8320-D940F4FCDB14}" type="presOf" srcId="{D34D6681-95E0-4FC6-8962-9BD9A110210C}" destId="{E0EDA8E3-887B-4B76-ABEB-BB786891F7CD}" srcOrd="0" destOrd="0" presId="urn:microsoft.com/office/officeart/2005/8/layout/arrow2"/>
    <dgm:cxn modelId="{77443E4A-AAA9-45EF-8C93-D03CE0938B55}" srcId="{1DA5EC61-6053-49F6-AF00-12AD8B096FC8}" destId="{3676EA44-C4C1-4F90-AF91-7DE7B81B9301}" srcOrd="0" destOrd="0" parTransId="{413E486E-F8A8-4FE3-9A89-DDB638104A2B}" sibTransId="{369AED69-72F0-498C-9FC8-B791CFAB151C}"/>
    <dgm:cxn modelId="{2EEBA089-9AB2-4F78-9850-6AD1CE3D5C0E}" type="presOf" srcId="{AB6D8655-71E6-4E70-ACE0-E73751C238E0}" destId="{0B2D4AEA-FD96-4795-8BA3-FCA47B811131}" srcOrd="0" destOrd="0" presId="urn:microsoft.com/office/officeart/2005/8/layout/arrow2"/>
    <dgm:cxn modelId="{00D40315-AF91-4CE6-BDF0-9F40112CAC5F}" type="presOf" srcId="{1DA5EC61-6053-49F6-AF00-12AD8B096FC8}" destId="{13408B82-D48D-47AB-8288-F2A2E044C521}" srcOrd="0" destOrd="0" presId="urn:microsoft.com/office/officeart/2005/8/layout/arrow2"/>
    <dgm:cxn modelId="{859B87CD-3D2F-4E56-A1EF-6187E9980E26}" type="presOf" srcId="{AD18FBAB-23BE-4EA1-81B5-943A32CF397D}" destId="{258B0F08-EF64-40CC-A3CB-72703897C749}" srcOrd="0" destOrd="0" presId="urn:microsoft.com/office/officeart/2005/8/layout/arrow2"/>
    <dgm:cxn modelId="{C3282569-A079-4E55-BB62-3B6D649997F3}" type="presOf" srcId="{AB0691C4-B3DB-49EF-9932-CD1C5C538C7B}" destId="{71A24CD1-7D8F-4D26-AD34-BDCB1513ADE0}" srcOrd="0" destOrd="0" presId="urn:microsoft.com/office/officeart/2005/8/layout/arrow2"/>
    <dgm:cxn modelId="{534A6061-E0CB-4E15-B725-BEE7B9C93CAA}" srcId="{1DA5EC61-6053-49F6-AF00-12AD8B096FC8}" destId="{AD18FBAB-23BE-4EA1-81B5-943A32CF397D}" srcOrd="2" destOrd="0" parTransId="{3B7DC2BE-3B58-4A80-8E2D-140235040F52}" sibTransId="{A0C8C80B-7994-451A-93AA-84EF1FDAD051}"/>
    <dgm:cxn modelId="{255BF532-6FB7-4911-BA75-57B686B19D2E}" srcId="{1DA5EC61-6053-49F6-AF00-12AD8B096FC8}" destId="{D34D6681-95E0-4FC6-8962-9BD9A110210C}" srcOrd="3" destOrd="0" parTransId="{1043E2A7-0A2A-4CDD-B04D-963920EDBB88}" sibTransId="{55E21F11-82D0-4343-85D0-38738B4F0CAE}"/>
    <dgm:cxn modelId="{13FBB606-5D52-464F-B0FE-A0A2237319BC}" srcId="{1DA5EC61-6053-49F6-AF00-12AD8B096FC8}" destId="{AB0691C4-B3DB-49EF-9932-CD1C5C538C7B}" srcOrd="1" destOrd="0" parTransId="{E5246519-D548-418A-B59E-EABC37EE488E}" sibTransId="{CB483EF6-021A-4579-86FF-3C2634F27D01}"/>
    <dgm:cxn modelId="{8C8A9879-E8EA-42D2-9708-CE1D8EAAAAB1}" srcId="{1DA5EC61-6053-49F6-AF00-12AD8B096FC8}" destId="{AB6D8655-71E6-4E70-ACE0-E73751C238E0}" srcOrd="4" destOrd="0" parTransId="{4AADC9C1-6364-4719-AFEA-828D8B5283CF}" sibTransId="{6632DD0A-E288-4EA8-8537-6E02D538F5FF}"/>
    <dgm:cxn modelId="{60DD0595-34A7-4BBE-BA4F-2ED679A93F45}" type="presOf" srcId="{3676EA44-C4C1-4F90-AF91-7DE7B81B9301}" destId="{63C471C8-878D-48CB-A3BD-11633489AE38}" srcOrd="0" destOrd="0" presId="urn:microsoft.com/office/officeart/2005/8/layout/arrow2"/>
    <dgm:cxn modelId="{882E47D1-280C-4D8D-AA9E-55CE8D0FDF27}" type="presParOf" srcId="{13408B82-D48D-47AB-8288-F2A2E044C521}" destId="{8D55F02C-2EEC-4C55-9E8F-91821AE2C7FB}" srcOrd="0" destOrd="0" presId="urn:microsoft.com/office/officeart/2005/8/layout/arrow2"/>
    <dgm:cxn modelId="{E66F5C15-443D-4F7F-8081-98C0D2792C86}" type="presParOf" srcId="{13408B82-D48D-47AB-8288-F2A2E044C521}" destId="{5826FF41-79C4-427D-A5A4-41201E1F8F9E}" srcOrd="1" destOrd="0" presId="urn:microsoft.com/office/officeart/2005/8/layout/arrow2"/>
    <dgm:cxn modelId="{6FB79941-1CB0-446E-8E0C-71BB13A8902D}" type="presParOf" srcId="{5826FF41-79C4-427D-A5A4-41201E1F8F9E}" destId="{C28E394F-4D90-44EB-AC61-C7AA486BA577}" srcOrd="0" destOrd="0" presId="urn:microsoft.com/office/officeart/2005/8/layout/arrow2"/>
    <dgm:cxn modelId="{19F57065-CE48-4C6E-8831-568EFD49442A}" type="presParOf" srcId="{5826FF41-79C4-427D-A5A4-41201E1F8F9E}" destId="{63C471C8-878D-48CB-A3BD-11633489AE38}" srcOrd="1" destOrd="0" presId="urn:microsoft.com/office/officeart/2005/8/layout/arrow2"/>
    <dgm:cxn modelId="{BA29188E-56A9-4CD8-8809-911316F51DCA}" type="presParOf" srcId="{5826FF41-79C4-427D-A5A4-41201E1F8F9E}" destId="{1BBBE84A-49B5-4D1A-80EA-AFF357DCDB5F}" srcOrd="2" destOrd="0" presId="urn:microsoft.com/office/officeart/2005/8/layout/arrow2"/>
    <dgm:cxn modelId="{1C6E4485-8B2A-4990-870F-489B972A4D01}" type="presParOf" srcId="{5826FF41-79C4-427D-A5A4-41201E1F8F9E}" destId="{71A24CD1-7D8F-4D26-AD34-BDCB1513ADE0}" srcOrd="3" destOrd="0" presId="urn:microsoft.com/office/officeart/2005/8/layout/arrow2"/>
    <dgm:cxn modelId="{DA77F8DE-80F6-4407-A66C-EEBF9204F1DF}" type="presParOf" srcId="{5826FF41-79C4-427D-A5A4-41201E1F8F9E}" destId="{4FAC0838-9602-455B-831A-D45D8EFB8356}" srcOrd="4" destOrd="0" presId="urn:microsoft.com/office/officeart/2005/8/layout/arrow2"/>
    <dgm:cxn modelId="{6CE35B04-9552-403E-8892-73F5F905D58E}" type="presParOf" srcId="{5826FF41-79C4-427D-A5A4-41201E1F8F9E}" destId="{258B0F08-EF64-40CC-A3CB-72703897C749}" srcOrd="5" destOrd="0" presId="urn:microsoft.com/office/officeart/2005/8/layout/arrow2"/>
    <dgm:cxn modelId="{718B7F8D-A200-4CD5-BFD1-64D94B64DAF0}" type="presParOf" srcId="{5826FF41-79C4-427D-A5A4-41201E1F8F9E}" destId="{BBE0BA4F-861A-4204-9819-627C4E05A9A1}" srcOrd="6" destOrd="0" presId="urn:microsoft.com/office/officeart/2005/8/layout/arrow2"/>
    <dgm:cxn modelId="{DECF878B-4841-46EF-8B8A-F90BFBCBE4F6}" type="presParOf" srcId="{5826FF41-79C4-427D-A5A4-41201E1F8F9E}" destId="{E0EDA8E3-887B-4B76-ABEB-BB786891F7CD}" srcOrd="7" destOrd="0" presId="urn:microsoft.com/office/officeart/2005/8/layout/arrow2"/>
    <dgm:cxn modelId="{D82CF51F-EE1D-4064-B788-72F71347B93B}" type="presParOf" srcId="{5826FF41-79C4-427D-A5A4-41201E1F8F9E}" destId="{5B8B4EE0-BEFF-486C-AB7A-05C7E454A406}" srcOrd="8" destOrd="0" presId="urn:microsoft.com/office/officeart/2005/8/layout/arrow2"/>
    <dgm:cxn modelId="{2FE8AB49-9CF5-41DA-A874-ACFBE75C7FDC}" type="presParOf" srcId="{5826FF41-79C4-427D-A5A4-41201E1F8F9E}" destId="{0B2D4AEA-FD96-4795-8BA3-FCA47B811131}" srcOrd="9"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6C23C00-8BD1-4699-8B22-5E3AE7263B47}" type="doc">
      <dgm:prSet loTypeId="urn:microsoft.com/office/officeart/2008/layout/RadialCluster" loCatId="relationship" qsTypeId="urn:microsoft.com/office/officeart/2005/8/quickstyle/simple1" qsCatId="simple" csTypeId="urn:microsoft.com/office/officeart/2005/8/colors/accent1_2" csCatId="accent1" phldr="1"/>
      <dgm:spPr/>
      <dgm:t>
        <a:bodyPr/>
        <a:lstStyle/>
        <a:p>
          <a:endParaRPr lang="en-GB"/>
        </a:p>
      </dgm:t>
    </dgm:pt>
    <dgm:pt modelId="{8089D960-3AE7-444C-A337-D207C950CD40}">
      <dgm:prSet phldrT="[Text]" phldr="1"/>
      <dgm:spPr>
        <a:blipFill rotWithShape="0">
          <a:blip xmlns:r="http://schemas.openxmlformats.org/officeDocument/2006/relationships" r:embed="rId1"/>
          <a:stretch>
            <a:fillRect/>
          </a:stretch>
        </a:blipFill>
      </dgm:spPr>
      <dgm:t>
        <a:bodyPr/>
        <a:lstStyle/>
        <a:p>
          <a:endParaRPr lang="en-GB" dirty="0"/>
        </a:p>
      </dgm:t>
    </dgm:pt>
    <dgm:pt modelId="{08C5116C-F57C-492D-B9CD-A059244C4B18}" type="parTrans" cxnId="{8C9C0FE2-9DDD-455E-898A-7B7E95039F2F}">
      <dgm:prSet/>
      <dgm:spPr/>
      <dgm:t>
        <a:bodyPr/>
        <a:lstStyle/>
        <a:p>
          <a:endParaRPr lang="en-GB"/>
        </a:p>
      </dgm:t>
    </dgm:pt>
    <dgm:pt modelId="{D5CCDB77-B172-4134-BCA3-07843576D3AD}" type="sibTrans" cxnId="{8C9C0FE2-9DDD-455E-898A-7B7E95039F2F}">
      <dgm:prSet/>
      <dgm:spPr/>
      <dgm:t>
        <a:bodyPr/>
        <a:lstStyle/>
        <a:p>
          <a:endParaRPr lang="en-GB"/>
        </a:p>
      </dgm:t>
    </dgm:pt>
    <dgm:pt modelId="{48F80B74-0FD0-466A-8481-E2EB7DE8C913}">
      <dgm:prSet phldrT="[Text]"/>
      <dgm:spPr/>
      <dgm:t>
        <a:bodyPr/>
        <a:lstStyle/>
        <a:p>
          <a:r>
            <a:rPr lang="en-GB" dirty="0" smtClean="0"/>
            <a:t>Pump Priming Projects</a:t>
          </a:r>
          <a:endParaRPr lang="en-GB" dirty="0"/>
        </a:p>
      </dgm:t>
    </dgm:pt>
    <dgm:pt modelId="{FD099B7B-2C05-412A-BAE0-AA8E7F6651AC}" type="parTrans" cxnId="{BF58FDF7-480A-48EB-80D0-C1B34C072680}">
      <dgm:prSet/>
      <dgm:spPr/>
      <dgm:t>
        <a:bodyPr/>
        <a:lstStyle/>
        <a:p>
          <a:endParaRPr lang="en-GB"/>
        </a:p>
      </dgm:t>
    </dgm:pt>
    <dgm:pt modelId="{1F7F0CCF-9741-41FB-86DD-7BCBDCCB3909}" type="sibTrans" cxnId="{BF58FDF7-480A-48EB-80D0-C1B34C072680}">
      <dgm:prSet/>
      <dgm:spPr/>
      <dgm:t>
        <a:bodyPr/>
        <a:lstStyle/>
        <a:p>
          <a:endParaRPr lang="en-GB"/>
        </a:p>
      </dgm:t>
    </dgm:pt>
    <dgm:pt modelId="{3EE54681-7DAE-40C1-9E6A-F166854BB212}">
      <dgm:prSet phldrT="[Text]"/>
      <dgm:spPr/>
      <dgm:t>
        <a:bodyPr/>
        <a:lstStyle/>
        <a:p>
          <a:r>
            <a:rPr lang="en-GB" dirty="0" smtClean="0"/>
            <a:t>Sandpit</a:t>
          </a:r>
          <a:endParaRPr lang="en-GB" dirty="0"/>
        </a:p>
      </dgm:t>
    </dgm:pt>
    <dgm:pt modelId="{7A1521EE-0942-4870-AAC5-52422501C695}" type="parTrans" cxnId="{D8BCF623-F18B-4D3B-8E8C-41F92347F84C}">
      <dgm:prSet/>
      <dgm:spPr/>
      <dgm:t>
        <a:bodyPr/>
        <a:lstStyle/>
        <a:p>
          <a:endParaRPr lang="en-GB"/>
        </a:p>
      </dgm:t>
    </dgm:pt>
    <dgm:pt modelId="{E914112F-F328-4DF8-B751-3E1714E37ECE}" type="sibTrans" cxnId="{D8BCF623-F18B-4D3B-8E8C-41F92347F84C}">
      <dgm:prSet/>
      <dgm:spPr/>
      <dgm:t>
        <a:bodyPr/>
        <a:lstStyle/>
        <a:p>
          <a:endParaRPr lang="en-GB"/>
        </a:p>
      </dgm:t>
    </dgm:pt>
    <dgm:pt modelId="{F1902FE0-10C9-4090-81C2-05FB31B30BE4}">
      <dgm:prSet phldrT="[Text]"/>
      <dgm:spPr/>
      <dgm:t>
        <a:bodyPr/>
        <a:lstStyle/>
        <a:p>
          <a:r>
            <a:rPr lang="en-GB" dirty="0" smtClean="0"/>
            <a:t>Dragon’s Den</a:t>
          </a:r>
          <a:endParaRPr lang="en-GB" dirty="0"/>
        </a:p>
      </dgm:t>
    </dgm:pt>
    <dgm:pt modelId="{57AB84FE-572B-4EF3-9EFD-D5CD83B75C90}" type="parTrans" cxnId="{3C9D6D39-8985-481F-BFE3-BC3095357282}">
      <dgm:prSet/>
      <dgm:spPr/>
      <dgm:t>
        <a:bodyPr/>
        <a:lstStyle/>
        <a:p>
          <a:endParaRPr lang="en-GB"/>
        </a:p>
      </dgm:t>
    </dgm:pt>
    <dgm:pt modelId="{E31F49F5-816E-4520-AD7D-47051680E3D8}" type="sibTrans" cxnId="{3C9D6D39-8985-481F-BFE3-BC3095357282}">
      <dgm:prSet/>
      <dgm:spPr/>
      <dgm:t>
        <a:bodyPr/>
        <a:lstStyle/>
        <a:p>
          <a:endParaRPr lang="en-GB"/>
        </a:p>
      </dgm:t>
    </dgm:pt>
    <dgm:pt modelId="{5CF207F5-91B4-4345-AAE9-53CFA39E98EA}">
      <dgm:prSet phldrT="[Text]"/>
      <dgm:spPr/>
      <dgm:t>
        <a:bodyPr/>
        <a:lstStyle/>
        <a:p>
          <a:r>
            <a:rPr lang="en-GB" dirty="0" smtClean="0"/>
            <a:t>Tech vs Infectious Disease Summit</a:t>
          </a:r>
          <a:endParaRPr lang="en-GB" dirty="0"/>
        </a:p>
      </dgm:t>
    </dgm:pt>
    <dgm:pt modelId="{8D182D4D-517B-4347-B3C5-2CE25181B550}" type="parTrans" cxnId="{96CFD155-F1B5-474E-AE11-390B02FD97F2}">
      <dgm:prSet/>
      <dgm:spPr/>
      <dgm:t>
        <a:bodyPr/>
        <a:lstStyle/>
        <a:p>
          <a:endParaRPr lang="en-GB"/>
        </a:p>
      </dgm:t>
    </dgm:pt>
    <dgm:pt modelId="{6E0B0563-8C3F-4906-838D-62E508E3176E}" type="sibTrans" cxnId="{96CFD155-F1B5-474E-AE11-390B02FD97F2}">
      <dgm:prSet/>
      <dgm:spPr/>
      <dgm:t>
        <a:bodyPr/>
        <a:lstStyle/>
        <a:p>
          <a:endParaRPr lang="en-GB"/>
        </a:p>
      </dgm:t>
    </dgm:pt>
    <dgm:pt modelId="{5E5C180F-F18E-4DC0-808F-F250C01B1ADC}">
      <dgm:prSet phldrT="[Text]"/>
      <dgm:spPr/>
      <dgm:t>
        <a:bodyPr/>
        <a:lstStyle/>
        <a:p>
          <a:r>
            <a:rPr lang="en-GB" dirty="0" smtClean="0"/>
            <a:t>Seminar series</a:t>
          </a:r>
          <a:endParaRPr lang="en-GB" dirty="0"/>
        </a:p>
      </dgm:t>
    </dgm:pt>
    <dgm:pt modelId="{CC90A0B2-C0D9-42CD-B400-0AF0852D7382}" type="parTrans" cxnId="{E9540966-2EF5-419B-9873-E707C2EEA34F}">
      <dgm:prSet/>
      <dgm:spPr/>
      <dgm:t>
        <a:bodyPr/>
        <a:lstStyle/>
        <a:p>
          <a:endParaRPr lang="en-GB"/>
        </a:p>
      </dgm:t>
    </dgm:pt>
    <dgm:pt modelId="{00C2BF60-0C49-45FE-A982-ADF8A3E04105}" type="sibTrans" cxnId="{E9540966-2EF5-419B-9873-E707C2EEA34F}">
      <dgm:prSet/>
      <dgm:spPr/>
      <dgm:t>
        <a:bodyPr/>
        <a:lstStyle/>
        <a:p>
          <a:endParaRPr lang="en-GB"/>
        </a:p>
      </dgm:t>
    </dgm:pt>
    <dgm:pt modelId="{067BD9EF-72FE-4E76-B3B9-C0D2222CC759}">
      <dgm:prSet phldrT="[Text]"/>
      <dgm:spPr/>
      <dgm:t>
        <a:bodyPr/>
        <a:lstStyle/>
        <a:p>
          <a:r>
            <a:rPr lang="en-GB" dirty="0" smtClean="0"/>
            <a:t>Fellows</a:t>
          </a:r>
          <a:endParaRPr lang="en-GB" dirty="0"/>
        </a:p>
      </dgm:t>
    </dgm:pt>
    <dgm:pt modelId="{66C98304-187A-4E95-B07B-D323CCC718C4}" type="parTrans" cxnId="{882EC225-F397-48F5-B0E8-9CDAF614A02F}">
      <dgm:prSet/>
      <dgm:spPr/>
      <dgm:t>
        <a:bodyPr/>
        <a:lstStyle/>
        <a:p>
          <a:endParaRPr lang="en-GB"/>
        </a:p>
      </dgm:t>
    </dgm:pt>
    <dgm:pt modelId="{FFD686EC-2815-463B-8CDF-D65602FB41CD}" type="sibTrans" cxnId="{882EC225-F397-48F5-B0E8-9CDAF614A02F}">
      <dgm:prSet/>
      <dgm:spPr/>
      <dgm:t>
        <a:bodyPr/>
        <a:lstStyle/>
        <a:p>
          <a:endParaRPr lang="en-GB"/>
        </a:p>
      </dgm:t>
    </dgm:pt>
    <dgm:pt modelId="{F29FD6FC-5611-4639-BE61-6DF8628D3942}" type="pres">
      <dgm:prSet presAssocID="{C6C23C00-8BD1-4699-8B22-5E3AE7263B47}" presName="Name0" presStyleCnt="0">
        <dgm:presLayoutVars>
          <dgm:chMax val="1"/>
          <dgm:chPref val="1"/>
          <dgm:dir/>
          <dgm:animOne val="branch"/>
          <dgm:animLvl val="lvl"/>
        </dgm:presLayoutVars>
      </dgm:prSet>
      <dgm:spPr/>
      <dgm:t>
        <a:bodyPr/>
        <a:lstStyle/>
        <a:p>
          <a:endParaRPr lang="en-GB"/>
        </a:p>
      </dgm:t>
    </dgm:pt>
    <dgm:pt modelId="{AA18E72A-8A12-4F94-951B-E363430C1D56}" type="pres">
      <dgm:prSet presAssocID="{8089D960-3AE7-444C-A337-D207C950CD40}" presName="singleCycle" presStyleCnt="0"/>
      <dgm:spPr/>
    </dgm:pt>
    <dgm:pt modelId="{B0DA4C02-D4BA-4E8B-96F8-77486DA65C10}" type="pres">
      <dgm:prSet presAssocID="{8089D960-3AE7-444C-A337-D207C950CD40}" presName="singleCenter" presStyleLbl="node1" presStyleIdx="0" presStyleCnt="7" custScaleX="228864" custScaleY="78214">
        <dgm:presLayoutVars>
          <dgm:chMax val="7"/>
          <dgm:chPref val="7"/>
        </dgm:presLayoutVars>
      </dgm:prSet>
      <dgm:spPr/>
      <dgm:t>
        <a:bodyPr/>
        <a:lstStyle/>
        <a:p>
          <a:endParaRPr lang="en-GB"/>
        </a:p>
      </dgm:t>
    </dgm:pt>
    <dgm:pt modelId="{DE36A095-A454-480C-B0E0-F947B65DDD14}" type="pres">
      <dgm:prSet presAssocID="{FD099B7B-2C05-412A-BAE0-AA8E7F6651AC}" presName="Name56" presStyleLbl="parChTrans1D2" presStyleIdx="0" presStyleCnt="6"/>
      <dgm:spPr/>
      <dgm:t>
        <a:bodyPr/>
        <a:lstStyle/>
        <a:p>
          <a:endParaRPr lang="en-GB"/>
        </a:p>
      </dgm:t>
    </dgm:pt>
    <dgm:pt modelId="{2288FECD-2336-4A91-B2F5-38AAC6DDEC3E}" type="pres">
      <dgm:prSet presAssocID="{48F80B74-0FD0-466A-8481-E2EB7DE8C913}" presName="text0" presStyleLbl="node1" presStyleIdx="1" presStyleCnt="7">
        <dgm:presLayoutVars>
          <dgm:bulletEnabled val="1"/>
        </dgm:presLayoutVars>
      </dgm:prSet>
      <dgm:spPr/>
      <dgm:t>
        <a:bodyPr/>
        <a:lstStyle/>
        <a:p>
          <a:endParaRPr lang="en-GB"/>
        </a:p>
      </dgm:t>
    </dgm:pt>
    <dgm:pt modelId="{8BE60699-76D0-47B5-B2B8-932106B70569}" type="pres">
      <dgm:prSet presAssocID="{7A1521EE-0942-4870-AAC5-52422501C695}" presName="Name56" presStyleLbl="parChTrans1D2" presStyleIdx="1" presStyleCnt="6"/>
      <dgm:spPr/>
      <dgm:t>
        <a:bodyPr/>
        <a:lstStyle/>
        <a:p>
          <a:endParaRPr lang="en-GB"/>
        </a:p>
      </dgm:t>
    </dgm:pt>
    <dgm:pt modelId="{4A6BFBEB-599B-4E7E-A766-F821E8E3437D}" type="pres">
      <dgm:prSet presAssocID="{3EE54681-7DAE-40C1-9E6A-F166854BB212}" presName="text0" presStyleLbl="node1" presStyleIdx="2" presStyleCnt="7" custRadScaleRad="119874" custRadScaleInc="-18815">
        <dgm:presLayoutVars>
          <dgm:bulletEnabled val="1"/>
        </dgm:presLayoutVars>
      </dgm:prSet>
      <dgm:spPr/>
      <dgm:t>
        <a:bodyPr/>
        <a:lstStyle/>
        <a:p>
          <a:endParaRPr lang="en-GB"/>
        </a:p>
      </dgm:t>
    </dgm:pt>
    <dgm:pt modelId="{02F9FE99-F887-42E2-9968-B9CCEAB97376}" type="pres">
      <dgm:prSet presAssocID="{57AB84FE-572B-4EF3-9EFD-D5CD83B75C90}" presName="Name56" presStyleLbl="parChTrans1D2" presStyleIdx="2" presStyleCnt="6"/>
      <dgm:spPr/>
      <dgm:t>
        <a:bodyPr/>
        <a:lstStyle/>
        <a:p>
          <a:endParaRPr lang="en-GB"/>
        </a:p>
      </dgm:t>
    </dgm:pt>
    <dgm:pt modelId="{57F056BE-C8AA-4F9B-9777-12A8E5E58EE2}" type="pres">
      <dgm:prSet presAssocID="{F1902FE0-10C9-4090-81C2-05FB31B30BE4}" presName="text0" presStyleLbl="node1" presStyleIdx="3" presStyleCnt="7" custRadScaleRad="112940" custRadScaleInc="8745">
        <dgm:presLayoutVars>
          <dgm:bulletEnabled val="1"/>
        </dgm:presLayoutVars>
      </dgm:prSet>
      <dgm:spPr/>
      <dgm:t>
        <a:bodyPr/>
        <a:lstStyle/>
        <a:p>
          <a:endParaRPr lang="en-GB"/>
        </a:p>
      </dgm:t>
    </dgm:pt>
    <dgm:pt modelId="{3B79C05D-876F-4B61-9580-AFF9C004D1B0}" type="pres">
      <dgm:prSet presAssocID="{8D182D4D-517B-4347-B3C5-2CE25181B550}" presName="Name56" presStyleLbl="parChTrans1D2" presStyleIdx="3" presStyleCnt="6"/>
      <dgm:spPr/>
      <dgm:t>
        <a:bodyPr/>
        <a:lstStyle/>
        <a:p>
          <a:endParaRPr lang="en-GB"/>
        </a:p>
      </dgm:t>
    </dgm:pt>
    <dgm:pt modelId="{2BE5E569-D057-4379-9C88-D48D10A6C535}" type="pres">
      <dgm:prSet presAssocID="{5CF207F5-91B4-4345-AAE9-53CFA39E98EA}" presName="text0" presStyleLbl="node1" presStyleIdx="4" presStyleCnt="7">
        <dgm:presLayoutVars>
          <dgm:bulletEnabled val="1"/>
        </dgm:presLayoutVars>
      </dgm:prSet>
      <dgm:spPr/>
      <dgm:t>
        <a:bodyPr/>
        <a:lstStyle/>
        <a:p>
          <a:endParaRPr lang="en-GB"/>
        </a:p>
      </dgm:t>
    </dgm:pt>
    <dgm:pt modelId="{3650669D-AAE5-42CC-A611-5E1B9229501A}" type="pres">
      <dgm:prSet presAssocID="{CC90A0B2-C0D9-42CD-B400-0AF0852D7382}" presName="Name56" presStyleLbl="parChTrans1D2" presStyleIdx="4" presStyleCnt="6"/>
      <dgm:spPr/>
      <dgm:t>
        <a:bodyPr/>
        <a:lstStyle/>
        <a:p>
          <a:endParaRPr lang="en-GB"/>
        </a:p>
      </dgm:t>
    </dgm:pt>
    <dgm:pt modelId="{8B751CBC-6BE0-4119-9B2B-FC25D8FE3456}" type="pres">
      <dgm:prSet presAssocID="{5E5C180F-F18E-4DC0-808F-F250C01B1ADC}" presName="text0" presStyleLbl="node1" presStyleIdx="5" presStyleCnt="7" custRadScaleRad="123264" custRadScaleInc="-6951">
        <dgm:presLayoutVars>
          <dgm:bulletEnabled val="1"/>
        </dgm:presLayoutVars>
      </dgm:prSet>
      <dgm:spPr/>
      <dgm:t>
        <a:bodyPr/>
        <a:lstStyle/>
        <a:p>
          <a:endParaRPr lang="en-GB"/>
        </a:p>
      </dgm:t>
    </dgm:pt>
    <dgm:pt modelId="{6976B063-4910-423C-BEDB-55189ACB984E}" type="pres">
      <dgm:prSet presAssocID="{66C98304-187A-4E95-B07B-D323CCC718C4}" presName="Name56" presStyleLbl="parChTrans1D2" presStyleIdx="5" presStyleCnt="6"/>
      <dgm:spPr/>
      <dgm:t>
        <a:bodyPr/>
        <a:lstStyle/>
        <a:p>
          <a:endParaRPr lang="en-GB"/>
        </a:p>
      </dgm:t>
    </dgm:pt>
    <dgm:pt modelId="{0E71B752-4E44-47E2-9E17-F50DDCDA4E7A}" type="pres">
      <dgm:prSet presAssocID="{067BD9EF-72FE-4E76-B3B9-C0D2222CC759}" presName="text0" presStyleLbl="node1" presStyleIdx="6" presStyleCnt="7" custRadScaleRad="127559" custRadScaleInc="10685">
        <dgm:presLayoutVars>
          <dgm:bulletEnabled val="1"/>
        </dgm:presLayoutVars>
      </dgm:prSet>
      <dgm:spPr/>
      <dgm:t>
        <a:bodyPr/>
        <a:lstStyle/>
        <a:p>
          <a:endParaRPr lang="en-GB"/>
        </a:p>
      </dgm:t>
    </dgm:pt>
  </dgm:ptLst>
  <dgm:cxnLst>
    <dgm:cxn modelId="{8C9C0FE2-9DDD-455E-898A-7B7E95039F2F}" srcId="{C6C23C00-8BD1-4699-8B22-5E3AE7263B47}" destId="{8089D960-3AE7-444C-A337-D207C950CD40}" srcOrd="0" destOrd="0" parTransId="{08C5116C-F57C-492D-B9CD-A059244C4B18}" sibTransId="{D5CCDB77-B172-4134-BCA3-07843576D3AD}"/>
    <dgm:cxn modelId="{10355C68-4C35-4E56-B1D8-DAA6A2B322C4}" type="presOf" srcId="{48F80B74-0FD0-466A-8481-E2EB7DE8C913}" destId="{2288FECD-2336-4A91-B2F5-38AAC6DDEC3E}" srcOrd="0" destOrd="0" presId="urn:microsoft.com/office/officeart/2008/layout/RadialCluster"/>
    <dgm:cxn modelId="{2A8E82F7-FEA4-4122-9CFA-887D654CF2BF}" type="presOf" srcId="{66C98304-187A-4E95-B07B-D323CCC718C4}" destId="{6976B063-4910-423C-BEDB-55189ACB984E}" srcOrd="0" destOrd="0" presId="urn:microsoft.com/office/officeart/2008/layout/RadialCluster"/>
    <dgm:cxn modelId="{9CB92823-DCBB-4967-985B-E2D30D94AF05}" type="presOf" srcId="{5E5C180F-F18E-4DC0-808F-F250C01B1ADC}" destId="{8B751CBC-6BE0-4119-9B2B-FC25D8FE3456}" srcOrd="0" destOrd="0" presId="urn:microsoft.com/office/officeart/2008/layout/RadialCluster"/>
    <dgm:cxn modelId="{84A3CA54-B7BF-4D37-B9A6-3FD5BD1E3B10}" type="presOf" srcId="{067BD9EF-72FE-4E76-B3B9-C0D2222CC759}" destId="{0E71B752-4E44-47E2-9E17-F50DDCDA4E7A}" srcOrd="0" destOrd="0" presId="urn:microsoft.com/office/officeart/2008/layout/RadialCluster"/>
    <dgm:cxn modelId="{F792C3F5-9692-41AE-972F-DCD2E695818D}" type="presOf" srcId="{F1902FE0-10C9-4090-81C2-05FB31B30BE4}" destId="{57F056BE-C8AA-4F9B-9777-12A8E5E58EE2}" srcOrd="0" destOrd="0" presId="urn:microsoft.com/office/officeart/2008/layout/RadialCluster"/>
    <dgm:cxn modelId="{981CF815-65AC-4425-A64A-6DD33112D9D6}" type="presOf" srcId="{57AB84FE-572B-4EF3-9EFD-D5CD83B75C90}" destId="{02F9FE99-F887-42E2-9968-B9CCEAB97376}" srcOrd="0" destOrd="0" presId="urn:microsoft.com/office/officeart/2008/layout/RadialCluster"/>
    <dgm:cxn modelId="{9B45D9FB-9F63-4E6D-86F9-B383F0DC6733}" type="presOf" srcId="{FD099B7B-2C05-412A-BAE0-AA8E7F6651AC}" destId="{DE36A095-A454-480C-B0E0-F947B65DDD14}" srcOrd="0" destOrd="0" presId="urn:microsoft.com/office/officeart/2008/layout/RadialCluster"/>
    <dgm:cxn modelId="{36F31523-CC86-48E7-94EB-57DDE6122AAE}" type="presOf" srcId="{3EE54681-7DAE-40C1-9E6A-F166854BB212}" destId="{4A6BFBEB-599B-4E7E-A766-F821E8E3437D}" srcOrd="0" destOrd="0" presId="urn:microsoft.com/office/officeart/2008/layout/RadialCluster"/>
    <dgm:cxn modelId="{E9540966-2EF5-419B-9873-E707C2EEA34F}" srcId="{8089D960-3AE7-444C-A337-D207C950CD40}" destId="{5E5C180F-F18E-4DC0-808F-F250C01B1ADC}" srcOrd="4" destOrd="0" parTransId="{CC90A0B2-C0D9-42CD-B400-0AF0852D7382}" sibTransId="{00C2BF60-0C49-45FE-A982-ADF8A3E04105}"/>
    <dgm:cxn modelId="{EBAFB9F2-E87E-42EA-B2AF-787FF5D90E4E}" type="presOf" srcId="{7A1521EE-0942-4870-AAC5-52422501C695}" destId="{8BE60699-76D0-47B5-B2B8-932106B70569}" srcOrd="0" destOrd="0" presId="urn:microsoft.com/office/officeart/2008/layout/RadialCluster"/>
    <dgm:cxn modelId="{1ADE3FF5-57E0-45A0-BBF4-A752404B9EF0}" type="presOf" srcId="{5CF207F5-91B4-4345-AAE9-53CFA39E98EA}" destId="{2BE5E569-D057-4379-9C88-D48D10A6C535}" srcOrd="0" destOrd="0" presId="urn:microsoft.com/office/officeart/2008/layout/RadialCluster"/>
    <dgm:cxn modelId="{35FFCA06-D2CE-4C23-8FC1-578A2DD13055}" type="presOf" srcId="{8D182D4D-517B-4347-B3C5-2CE25181B550}" destId="{3B79C05D-876F-4B61-9580-AFF9C004D1B0}" srcOrd="0" destOrd="0" presId="urn:microsoft.com/office/officeart/2008/layout/RadialCluster"/>
    <dgm:cxn modelId="{96CFD155-F1B5-474E-AE11-390B02FD97F2}" srcId="{8089D960-3AE7-444C-A337-D207C950CD40}" destId="{5CF207F5-91B4-4345-AAE9-53CFA39E98EA}" srcOrd="3" destOrd="0" parTransId="{8D182D4D-517B-4347-B3C5-2CE25181B550}" sibTransId="{6E0B0563-8C3F-4906-838D-62E508E3176E}"/>
    <dgm:cxn modelId="{BF58FDF7-480A-48EB-80D0-C1B34C072680}" srcId="{8089D960-3AE7-444C-A337-D207C950CD40}" destId="{48F80B74-0FD0-466A-8481-E2EB7DE8C913}" srcOrd="0" destOrd="0" parTransId="{FD099B7B-2C05-412A-BAE0-AA8E7F6651AC}" sibTransId="{1F7F0CCF-9741-41FB-86DD-7BCBDCCB3909}"/>
    <dgm:cxn modelId="{1C8005B4-4BE8-4B2D-9044-41C9D262EC7C}" type="presOf" srcId="{C6C23C00-8BD1-4699-8B22-5E3AE7263B47}" destId="{F29FD6FC-5611-4639-BE61-6DF8628D3942}" srcOrd="0" destOrd="0" presId="urn:microsoft.com/office/officeart/2008/layout/RadialCluster"/>
    <dgm:cxn modelId="{D8BCF623-F18B-4D3B-8E8C-41F92347F84C}" srcId="{8089D960-3AE7-444C-A337-D207C950CD40}" destId="{3EE54681-7DAE-40C1-9E6A-F166854BB212}" srcOrd="1" destOrd="0" parTransId="{7A1521EE-0942-4870-AAC5-52422501C695}" sibTransId="{E914112F-F328-4DF8-B751-3E1714E37ECE}"/>
    <dgm:cxn modelId="{3C9D6D39-8985-481F-BFE3-BC3095357282}" srcId="{8089D960-3AE7-444C-A337-D207C950CD40}" destId="{F1902FE0-10C9-4090-81C2-05FB31B30BE4}" srcOrd="2" destOrd="0" parTransId="{57AB84FE-572B-4EF3-9EFD-D5CD83B75C90}" sibTransId="{E31F49F5-816E-4520-AD7D-47051680E3D8}"/>
    <dgm:cxn modelId="{882EC225-F397-48F5-B0E8-9CDAF614A02F}" srcId="{8089D960-3AE7-444C-A337-D207C950CD40}" destId="{067BD9EF-72FE-4E76-B3B9-C0D2222CC759}" srcOrd="5" destOrd="0" parTransId="{66C98304-187A-4E95-B07B-D323CCC718C4}" sibTransId="{FFD686EC-2815-463B-8CDF-D65602FB41CD}"/>
    <dgm:cxn modelId="{ED136175-B9E8-4304-B184-8455BB89A757}" type="presOf" srcId="{CC90A0B2-C0D9-42CD-B400-0AF0852D7382}" destId="{3650669D-AAE5-42CC-A611-5E1B9229501A}" srcOrd="0" destOrd="0" presId="urn:microsoft.com/office/officeart/2008/layout/RadialCluster"/>
    <dgm:cxn modelId="{056BA976-52DA-422B-A406-7576E418D37D}" type="presOf" srcId="{8089D960-3AE7-444C-A337-D207C950CD40}" destId="{B0DA4C02-D4BA-4E8B-96F8-77486DA65C10}" srcOrd="0" destOrd="0" presId="urn:microsoft.com/office/officeart/2008/layout/RadialCluster"/>
    <dgm:cxn modelId="{CBBD90C4-B7A0-4A39-B2B6-5D41464E571C}" type="presParOf" srcId="{F29FD6FC-5611-4639-BE61-6DF8628D3942}" destId="{AA18E72A-8A12-4F94-951B-E363430C1D56}" srcOrd="0" destOrd="0" presId="urn:microsoft.com/office/officeart/2008/layout/RadialCluster"/>
    <dgm:cxn modelId="{6189AB07-748D-47A3-86F6-FEE2C3F6EFE8}" type="presParOf" srcId="{AA18E72A-8A12-4F94-951B-E363430C1D56}" destId="{B0DA4C02-D4BA-4E8B-96F8-77486DA65C10}" srcOrd="0" destOrd="0" presId="urn:microsoft.com/office/officeart/2008/layout/RadialCluster"/>
    <dgm:cxn modelId="{A4E0DBF8-5A39-4DF3-968C-4FFECEC59D14}" type="presParOf" srcId="{AA18E72A-8A12-4F94-951B-E363430C1D56}" destId="{DE36A095-A454-480C-B0E0-F947B65DDD14}" srcOrd="1" destOrd="0" presId="urn:microsoft.com/office/officeart/2008/layout/RadialCluster"/>
    <dgm:cxn modelId="{740582E8-0D85-45C0-AC6E-18676EF8575B}" type="presParOf" srcId="{AA18E72A-8A12-4F94-951B-E363430C1D56}" destId="{2288FECD-2336-4A91-B2F5-38AAC6DDEC3E}" srcOrd="2" destOrd="0" presId="urn:microsoft.com/office/officeart/2008/layout/RadialCluster"/>
    <dgm:cxn modelId="{85B4DA8B-9ABB-4E89-BE1E-46B10C7BD05D}" type="presParOf" srcId="{AA18E72A-8A12-4F94-951B-E363430C1D56}" destId="{8BE60699-76D0-47B5-B2B8-932106B70569}" srcOrd="3" destOrd="0" presId="urn:microsoft.com/office/officeart/2008/layout/RadialCluster"/>
    <dgm:cxn modelId="{7E3C938F-AF58-4C05-B080-4A85F6520342}" type="presParOf" srcId="{AA18E72A-8A12-4F94-951B-E363430C1D56}" destId="{4A6BFBEB-599B-4E7E-A766-F821E8E3437D}" srcOrd="4" destOrd="0" presId="urn:microsoft.com/office/officeart/2008/layout/RadialCluster"/>
    <dgm:cxn modelId="{F8DD4DC3-A161-4403-B274-751E71D184B2}" type="presParOf" srcId="{AA18E72A-8A12-4F94-951B-E363430C1D56}" destId="{02F9FE99-F887-42E2-9968-B9CCEAB97376}" srcOrd="5" destOrd="0" presId="urn:microsoft.com/office/officeart/2008/layout/RadialCluster"/>
    <dgm:cxn modelId="{ED7C38DC-2557-49A8-B3A2-170442472E57}" type="presParOf" srcId="{AA18E72A-8A12-4F94-951B-E363430C1D56}" destId="{57F056BE-C8AA-4F9B-9777-12A8E5E58EE2}" srcOrd="6" destOrd="0" presId="urn:microsoft.com/office/officeart/2008/layout/RadialCluster"/>
    <dgm:cxn modelId="{927746FF-EA39-47F1-AA27-1E85545A1AED}" type="presParOf" srcId="{AA18E72A-8A12-4F94-951B-E363430C1D56}" destId="{3B79C05D-876F-4B61-9580-AFF9C004D1B0}" srcOrd="7" destOrd="0" presId="urn:microsoft.com/office/officeart/2008/layout/RadialCluster"/>
    <dgm:cxn modelId="{A9A8A845-455B-4330-8E29-91F1C1878245}" type="presParOf" srcId="{AA18E72A-8A12-4F94-951B-E363430C1D56}" destId="{2BE5E569-D057-4379-9C88-D48D10A6C535}" srcOrd="8" destOrd="0" presId="urn:microsoft.com/office/officeart/2008/layout/RadialCluster"/>
    <dgm:cxn modelId="{9986ADC0-12AC-4829-A93E-4131CEBC2405}" type="presParOf" srcId="{AA18E72A-8A12-4F94-951B-E363430C1D56}" destId="{3650669D-AAE5-42CC-A611-5E1B9229501A}" srcOrd="9" destOrd="0" presId="urn:microsoft.com/office/officeart/2008/layout/RadialCluster"/>
    <dgm:cxn modelId="{F055A1DF-0ABB-4C66-BB78-9DE9D404046D}" type="presParOf" srcId="{AA18E72A-8A12-4F94-951B-E363430C1D56}" destId="{8B751CBC-6BE0-4119-9B2B-FC25D8FE3456}" srcOrd="10" destOrd="0" presId="urn:microsoft.com/office/officeart/2008/layout/RadialCluster"/>
    <dgm:cxn modelId="{E4B15CF5-06B7-4C1B-839D-E108D2C367B2}" type="presParOf" srcId="{AA18E72A-8A12-4F94-951B-E363430C1D56}" destId="{6976B063-4910-423C-BEDB-55189ACB984E}" srcOrd="11" destOrd="0" presId="urn:microsoft.com/office/officeart/2008/layout/RadialCluster"/>
    <dgm:cxn modelId="{03B9A63D-A117-4A50-9835-CD788F20C936}" type="presParOf" srcId="{AA18E72A-8A12-4F94-951B-E363430C1D56}" destId="{0E71B752-4E44-47E2-9E17-F50DDCDA4E7A}" srcOrd="12"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59913FCC-9A25-41A6-9E99-40499A51012A}" type="doc">
      <dgm:prSet loTypeId="urn:microsoft.com/office/officeart/2008/layout/LinedList" loCatId="hierarchy" qsTypeId="urn:microsoft.com/office/officeart/2005/8/quickstyle/simple1" qsCatId="simple" csTypeId="urn:microsoft.com/office/officeart/2005/8/colors/accent1_2" csCatId="accent1" phldr="1"/>
      <dgm:spPr/>
      <dgm:t>
        <a:bodyPr/>
        <a:lstStyle/>
        <a:p>
          <a:endParaRPr lang="en-GB"/>
        </a:p>
      </dgm:t>
    </dgm:pt>
    <dgm:pt modelId="{37E8A74F-7958-4119-A453-80CEB6E2A4DB}">
      <dgm:prSet custT="1"/>
      <dgm:spPr/>
      <dgm:t>
        <a:bodyPr/>
        <a:lstStyle/>
        <a:p>
          <a:pPr rtl="0"/>
          <a:r>
            <a:rPr lang="en-GB" sz="2400" b="1" dirty="0" smtClean="0"/>
            <a:t>Peer Review</a:t>
          </a:r>
          <a:endParaRPr lang="en-GB" sz="2400" dirty="0"/>
        </a:p>
      </dgm:t>
    </dgm:pt>
    <dgm:pt modelId="{8330D194-7FCC-477A-AA68-37A356E7B147}" type="parTrans" cxnId="{9CE4BF40-1D8F-4AFB-AB96-5D980EF070D7}">
      <dgm:prSet/>
      <dgm:spPr/>
      <dgm:t>
        <a:bodyPr/>
        <a:lstStyle/>
        <a:p>
          <a:endParaRPr lang="en-GB" sz="1200"/>
        </a:p>
      </dgm:t>
    </dgm:pt>
    <dgm:pt modelId="{700A7189-E35F-47C4-BE32-A4BEED582407}" type="sibTrans" cxnId="{9CE4BF40-1D8F-4AFB-AB96-5D980EF070D7}">
      <dgm:prSet/>
      <dgm:spPr/>
      <dgm:t>
        <a:bodyPr/>
        <a:lstStyle/>
        <a:p>
          <a:endParaRPr lang="en-GB" sz="1200"/>
        </a:p>
      </dgm:t>
    </dgm:pt>
    <dgm:pt modelId="{3890F65B-F019-4D71-A064-CDBE81D8989F}">
      <dgm:prSet custT="1"/>
      <dgm:spPr/>
      <dgm:t>
        <a:bodyPr/>
        <a:lstStyle/>
        <a:p>
          <a:pPr rtl="0"/>
          <a:r>
            <a:rPr lang="en-GB" sz="1200" dirty="0" smtClean="0"/>
            <a:t>Predominantly through the college, although we do look outside</a:t>
          </a:r>
          <a:endParaRPr lang="en-GB" sz="1200" dirty="0"/>
        </a:p>
      </dgm:t>
    </dgm:pt>
    <dgm:pt modelId="{1F1A700E-D397-4929-99EE-9263F8583502}" type="parTrans" cxnId="{6312D0DC-18C8-4FF7-93C5-A1CC05F2F9DC}">
      <dgm:prSet/>
      <dgm:spPr/>
      <dgm:t>
        <a:bodyPr/>
        <a:lstStyle/>
        <a:p>
          <a:endParaRPr lang="en-GB" sz="1200"/>
        </a:p>
      </dgm:t>
    </dgm:pt>
    <dgm:pt modelId="{7E60F28E-1E2E-44A7-8CB7-B4298BBA00B7}" type="sibTrans" cxnId="{6312D0DC-18C8-4FF7-93C5-A1CC05F2F9DC}">
      <dgm:prSet/>
      <dgm:spPr/>
      <dgm:t>
        <a:bodyPr/>
        <a:lstStyle/>
        <a:p>
          <a:endParaRPr lang="en-GB" sz="1200"/>
        </a:p>
      </dgm:t>
    </dgm:pt>
    <dgm:pt modelId="{5E4CC14F-F43D-4155-B353-EF9F5401D3FC}">
      <dgm:prSet custT="1"/>
      <dgm:spPr/>
      <dgm:t>
        <a:bodyPr/>
        <a:lstStyle/>
        <a:p>
          <a:pPr rtl="0"/>
          <a:r>
            <a:rPr lang="en-GB" sz="1200" dirty="0" smtClean="0"/>
            <a:t>Keep your </a:t>
          </a:r>
          <a:r>
            <a:rPr lang="en-GB" sz="1200" dirty="0" err="1" smtClean="0"/>
            <a:t>JeS</a:t>
          </a:r>
          <a:r>
            <a:rPr lang="en-GB" sz="1200" dirty="0" smtClean="0"/>
            <a:t> account and web pages up to date and relevant</a:t>
          </a:r>
          <a:endParaRPr lang="en-GB" sz="1200" dirty="0"/>
        </a:p>
      </dgm:t>
    </dgm:pt>
    <dgm:pt modelId="{B94AFFA6-C421-46B6-A12F-F42753CAE7F3}" type="parTrans" cxnId="{C45FA360-10EF-4C7C-9CCC-3DBB864D1BBE}">
      <dgm:prSet/>
      <dgm:spPr/>
      <dgm:t>
        <a:bodyPr/>
        <a:lstStyle/>
        <a:p>
          <a:endParaRPr lang="en-GB" sz="1200"/>
        </a:p>
      </dgm:t>
    </dgm:pt>
    <dgm:pt modelId="{2B62C312-A1D0-44E2-9DE3-53C6511CAB12}" type="sibTrans" cxnId="{C45FA360-10EF-4C7C-9CCC-3DBB864D1BBE}">
      <dgm:prSet/>
      <dgm:spPr/>
      <dgm:t>
        <a:bodyPr/>
        <a:lstStyle/>
        <a:p>
          <a:endParaRPr lang="en-GB" sz="1200"/>
        </a:p>
      </dgm:t>
    </dgm:pt>
    <dgm:pt modelId="{353B7E99-5D1F-464B-ACFC-50AEFB0369A2}">
      <dgm:prSet custT="1"/>
      <dgm:spPr/>
      <dgm:t>
        <a:bodyPr/>
        <a:lstStyle/>
        <a:p>
          <a:pPr rtl="0"/>
          <a:r>
            <a:rPr lang="en-GB" sz="1200" dirty="0" smtClean="0"/>
            <a:t>Review multidisciplinary research as you would wish to be reviewed yourself….</a:t>
          </a:r>
          <a:endParaRPr lang="en-GB" sz="1200" dirty="0"/>
        </a:p>
      </dgm:t>
    </dgm:pt>
    <dgm:pt modelId="{96C3117E-D78D-4C93-8BAA-0B58394F4D56}" type="parTrans" cxnId="{90A99C0F-1C45-40CA-B8FB-349FEA4B64A3}">
      <dgm:prSet/>
      <dgm:spPr/>
      <dgm:t>
        <a:bodyPr/>
        <a:lstStyle/>
        <a:p>
          <a:endParaRPr lang="en-GB" sz="1200"/>
        </a:p>
      </dgm:t>
    </dgm:pt>
    <dgm:pt modelId="{1867E998-2785-4DC7-9B64-23090C0DFB62}" type="sibTrans" cxnId="{90A99C0F-1C45-40CA-B8FB-349FEA4B64A3}">
      <dgm:prSet/>
      <dgm:spPr/>
      <dgm:t>
        <a:bodyPr/>
        <a:lstStyle/>
        <a:p>
          <a:endParaRPr lang="en-GB" sz="1200"/>
        </a:p>
      </dgm:t>
    </dgm:pt>
    <dgm:pt modelId="{F1D3AB56-A7D1-4FC6-A65E-55418F1BBF92}">
      <dgm:prSet custT="1"/>
      <dgm:spPr/>
      <dgm:t>
        <a:bodyPr/>
        <a:lstStyle/>
        <a:p>
          <a:pPr rtl="0"/>
          <a:r>
            <a:rPr lang="en-GB" sz="2400" b="1" dirty="0" smtClean="0"/>
            <a:t>Strategic Advisory Team</a:t>
          </a:r>
          <a:endParaRPr lang="en-GB" sz="2400" dirty="0"/>
        </a:p>
      </dgm:t>
    </dgm:pt>
    <dgm:pt modelId="{03E092C4-C23F-4E55-B053-E0A8852A92D4}" type="parTrans" cxnId="{CE8D24C5-8DE3-4799-BF05-F83C81A4A2E1}">
      <dgm:prSet/>
      <dgm:spPr/>
      <dgm:t>
        <a:bodyPr/>
        <a:lstStyle/>
        <a:p>
          <a:endParaRPr lang="en-GB" sz="1200"/>
        </a:p>
      </dgm:t>
    </dgm:pt>
    <dgm:pt modelId="{5DB1BB49-6C7B-43A9-A155-BC8F97A055F8}" type="sibTrans" cxnId="{CE8D24C5-8DE3-4799-BF05-F83C81A4A2E1}">
      <dgm:prSet/>
      <dgm:spPr/>
      <dgm:t>
        <a:bodyPr/>
        <a:lstStyle/>
        <a:p>
          <a:endParaRPr lang="en-GB" sz="1200"/>
        </a:p>
      </dgm:t>
    </dgm:pt>
    <dgm:pt modelId="{B5EDE2D1-5D5C-4162-ACA9-3AAD5CA62E4A}">
      <dgm:prSet custT="1"/>
      <dgm:spPr/>
      <dgm:t>
        <a:bodyPr/>
        <a:lstStyle/>
        <a:p>
          <a:pPr rtl="0"/>
          <a:r>
            <a:rPr lang="en-GB" sz="1200" dirty="0" smtClean="0"/>
            <a:t>Provide Theme Leads with advice on research and training strategy</a:t>
          </a:r>
          <a:endParaRPr lang="en-GB" sz="1200" dirty="0"/>
        </a:p>
      </dgm:t>
    </dgm:pt>
    <dgm:pt modelId="{5008EFD4-CC73-4669-8516-C7D721AEC2A3}" type="parTrans" cxnId="{45F65A57-8170-403C-800D-5E52E7256E1B}">
      <dgm:prSet/>
      <dgm:spPr/>
      <dgm:t>
        <a:bodyPr/>
        <a:lstStyle/>
        <a:p>
          <a:endParaRPr lang="en-GB" sz="1200"/>
        </a:p>
      </dgm:t>
    </dgm:pt>
    <dgm:pt modelId="{7F792539-0593-4541-B2D1-0074598548F2}" type="sibTrans" cxnId="{45F65A57-8170-403C-800D-5E52E7256E1B}">
      <dgm:prSet/>
      <dgm:spPr/>
      <dgm:t>
        <a:bodyPr/>
        <a:lstStyle/>
        <a:p>
          <a:endParaRPr lang="en-GB" sz="1200"/>
        </a:p>
      </dgm:t>
    </dgm:pt>
    <dgm:pt modelId="{2A24CAA6-D69F-4858-9A6C-D4973F328C24}">
      <dgm:prSet custT="1"/>
      <dgm:spPr/>
      <dgm:t>
        <a:bodyPr/>
        <a:lstStyle/>
        <a:p>
          <a:pPr rtl="0"/>
          <a:r>
            <a:rPr lang="en-GB" sz="1200" dirty="0" smtClean="0"/>
            <a:t>Annual recruitment process, via an open call</a:t>
          </a:r>
          <a:endParaRPr lang="en-GB" sz="1200" dirty="0"/>
        </a:p>
      </dgm:t>
    </dgm:pt>
    <dgm:pt modelId="{F0EED367-5BFC-4726-8F23-C178831B3A7E}" type="parTrans" cxnId="{31DD0084-6418-40A5-AC87-76BE4CFAFDFE}">
      <dgm:prSet/>
      <dgm:spPr/>
      <dgm:t>
        <a:bodyPr/>
        <a:lstStyle/>
        <a:p>
          <a:endParaRPr lang="en-GB" sz="1200"/>
        </a:p>
      </dgm:t>
    </dgm:pt>
    <dgm:pt modelId="{CB6C9286-B00E-4508-AA9A-EBF7A2B116D2}" type="sibTrans" cxnId="{31DD0084-6418-40A5-AC87-76BE4CFAFDFE}">
      <dgm:prSet/>
      <dgm:spPr/>
      <dgm:t>
        <a:bodyPr/>
        <a:lstStyle/>
        <a:p>
          <a:endParaRPr lang="en-GB" sz="1200"/>
        </a:p>
      </dgm:t>
    </dgm:pt>
    <dgm:pt modelId="{26FABC79-9BB4-4FCD-AB88-7CD2AD2FFD1B}">
      <dgm:prSet custT="1"/>
      <dgm:spPr/>
      <dgm:t>
        <a:bodyPr/>
        <a:lstStyle/>
        <a:p>
          <a:pPr rtl="0"/>
          <a:r>
            <a:rPr lang="en-GB" sz="1200" dirty="0" smtClean="0"/>
            <a:t>Council aspiration to increase diversity in SAT membership</a:t>
          </a:r>
          <a:endParaRPr lang="en-GB" sz="1200" dirty="0"/>
        </a:p>
      </dgm:t>
    </dgm:pt>
    <dgm:pt modelId="{4D6829B6-A8F8-4D4D-B089-EAA153B692CA}" type="parTrans" cxnId="{E196281A-259E-46DB-A88C-4928ADC80FC7}">
      <dgm:prSet/>
      <dgm:spPr/>
      <dgm:t>
        <a:bodyPr/>
        <a:lstStyle/>
        <a:p>
          <a:endParaRPr lang="en-GB" sz="1200"/>
        </a:p>
      </dgm:t>
    </dgm:pt>
    <dgm:pt modelId="{0B7BFFF5-5AC1-437A-9E96-9D95D2FB8079}" type="sibTrans" cxnId="{E196281A-259E-46DB-A88C-4928ADC80FC7}">
      <dgm:prSet/>
      <dgm:spPr/>
      <dgm:t>
        <a:bodyPr/>
        <a:lstStyle/>
        <a:p>
          <a:endParaRPr lang="en-GB" sz="1200"/>
        </a:p>
      </dgm:t>
    </dgm:pt>
    <dgm:pt modelId="{8BE95361-4157-42FC-B1FA-F270F5084F2B}">
      <dgm:prSet custT="1"/>
      <dgm:spPr/>
      <dgm:t>
        <a:bodyPr/>
        <a:lstStyle/>
        <a:p>
          <a:pPr rtl="0"/>
          <a:r>
            <a:rPr lang="en-GB" sz="1200" dirty="0" smtClean="0"/>
            <a:t>Read the guidance – there may be call specific criteria that need to be taken into account</a:t>
          </a:r>
          <a:endParaRPr lang="en-GB" sz="1200" dirty="0"/>
        </a:p>
      </dgm:t>
    </dgm:pt>
    <dgm:pt modelId="{3116C369-F769-418D-A291-827B9B450313}" type="parTrans" cxnId="{8F7C16CD-E4C3-45E7-AAF5-B2DE039CFFA6}">
      <dgm:prSet/>
      <dgm:spPr/>
      <dgm:t>
        <a:bodyPr/>
        <a:lstStyle/>
        <a:p>
          <a:endParaRPr lang="en-GB" sz="1200"/>
        </a:p>
      </dgm:t>
    </dgm:pt>
    <dgm:pt modelId="{F38F4E42-5070-4728-9018-AD524EC6FD2C}" type="sibTrans" cxnId="{8F7C16CD-E4C3-45E7-AAF5-B2DE039CFFA6}">
      <dgm:prSet/>
      <dgm:spPr/>
      <dgm:t>
        <a:bodyPr/>
        <a:lstStyle/>
        <a:p>
          <a:endParaRPr lang="en-GB" sz="1200"/>
        </a:p>
      </dgm:t>
    </dgm:pt>
    <dgm:pt modelId="{20DA953B-BC8D-4305-99A4-88709023E203}">
      <dgm:prSet custT="1"/>
      <dgm:spPr/>
      <dgm:t>
        <a:bodyPr/>
        <a:lstStyle/>
        <a:p>
          <a:pPr rtl="0"/>
          <a:r>
            <a:rPr lang="en-GB" sz="1200" dirty="0" smtClean="0"/>
            <a:t>Respond quickly and if you say you will do it, do it</a:t>
          </a:r>
          <a:endParaRPr lang="en-GB" sz="1200" dirty="0"/>
        </a:p>
      </dgm:t>
    </dgm:pt>
    <dgm:pt modelId="{2A8F1C90-4E70-45A9-8AA1-529D7B1D0B3A}" type="parTrans" cxnId="{2129ED29-EA2D-4E27-A18A-3F87CF7CF0B7}">
      <dgm:prSet/>
      <dgm:spPr/>
      <dgm:t>
        <a:bodyPr/>
        <a:lstStyle/>
        <a:p>
          <a:endParaRPr lang="en-GB" sz="1200"/>
        </a:p>
      </dgm:t>
    </dgm:pt>
    <dgm:pt modelId="{677C803C-D00D-4506-A41C-6A047A3323E8}" type="sibTrans" cxnId="{2129ED29-EA2D-4E27-A18A-3F87CF7CF0B7}">
      <dgm:prSet/>
      <dgm:spPr/>
      <dgm:t>
        <a:bodyPr/>
        <a:lstStyle/>
        <a:p>
          <a:endParaRPr lang="en-GB" sz="1200"/>
        </a:p>
      </dgm:t>
    </dgm:pt>
    <dgm:pt modelId="{926D3813-3BD1-4F8D-A507-804318086CCC}">
      <dgm:prSet custT="1"/>
      <dgm:spPr/>
      <dgm:t>
        <a:bodyPr/>
        <a:lstStyle/>
        <a:p>
          <a:pPr rtl="0"/>
          <a:r>
            <a:rPr lang="en-GB" sz="2400" b="1" dirty="0" smtClean="0"/>
            <a:t>New Council for EPSRC in UKRI </a:t>
          </a:r>
          <a:endParaRPr lang="en-GB" sz="2400" b="1" dirty="0"/>
        </a:p>
      </dgm:t>
    </dgm:pt>
    <dgm:pt modelId="{27D645A5-4247-4AED-A290-71E30503F6D3}" type="parTrans" cxnId="{20394559-9703-43DD-B8F5-455537E5D67B}">
      <dgm:prSet/>
      <dgm:spPr/>
      <dgm:t>
        <a:bodyPr/>
        <a:lstStyle/>
        <a:p>
          <a:endParaRPr lang="en-GB" sz="1200"/>
        </a:p>
      </dgm:t>
    </dgm:pt>
    <dgm:pt modelId="{90AD2F73-CB0A-4554-A5D8-957972175959}" type="sibTrans" cxnId="{20394559-9703-43DD-B8F5-455537E5D67B}">
      <dgm:prSet/>
      <dgm:spPr/>
      <dgm:t>
        <a:bodyPr/>
        <a:lstStyle/>
        <a:p>
          <a:endParaRPr lang="en-GB" sz="1200"/>
        </a:p>
      </dgm:t>
    </dgm:pt>
    <dgm:pt modelId="{F3CCEA4A-CEB5-416A-B8AA-5F5402E03456}">
      <dgm:prSet custT="1"/>
      <dgm:spPr/>
      <dgm:t>
        <a:bodyPr/>
        <a:lstStyle/>
        <a:p>
          <a:pPr rtl="0"/>
          <a:r>
            <a:rPr lang="en-GB" sz="1200" b="0" i="0" dirty="0" smtClean="0"/>
            <a:t>Start date of 01 April 2018. </a:t>
          </a:r>
          <a:endParaRPr lang="en-GB" sz="1200" dirty="0"/>
        </a:p>
      </dgm:t>
    </dgm:pt>
    <dgm:pt modelId="{A891114B-56C4-4B47-AD5E-8EECE77FFFCA}" type="parTrans" cxnId="{AC2F0B82-9582-4AC3-B4B9-DB1576C7D882}">
      <dgm:prSet/>
      <dgm:spPr/>
      <dgm:t>
        <a:bodyPr/>
        <a:lstStyle/>
        <a:p>
          <a:endParaRPr lang="en-GB" sz="1200"/>
        </a:p>
      </dgm:t>
    </dgm:pt>
    <dgm:pt modelId="{059E447E-C76D-4761-AF2E-37064C4289C6}" type="sibTrans" cxnId="{AC2F0B82-9582-4AC3-B4B9-DB1576C7D882}">
      <dgm:prSet/>
      <dgm:spPr/>
      <dgm:t>
        <a:bodyPr/>
        <a:lstStyle/>
        <a:p>
          <a:endParaRPr lang="en-GB" sz="1200"/>
        </a:p>
      </dgm:t>
    </dgm:pt>
    <dgm:pt modelId="{A149CDDC-DFF8-4272-984E-7D37658E68FE}">
      <dgm:prSet custT="1"/>
      <dgm:spPr/>
      <dgm:t>
        <a:bodyPr/>
        <a:lstStyle/>
        <a:p>
          <a:pPr rtl="0"/>
          <a:r>
            <a:rPr lang="en-GB" sz="1200" b="0" i="0" dirty="0" smtClean="0"/>
            <a:t>two, three or four year appointments to stagger future appointments</a:t>
          </a:r>
          <a:endParaRPr lang="en-GB" sz="1200" dirty="0"/>
        </a:p>
      </dgm:t>
    </dgm:pt>
    <dgm:pt modelId="{470AEBB5-4F63-462C-BE45-0A5FFAE99EE8}" type="parTrans" cxnId="{0900FDBE-141E-4563-948A-7FF3676C7070}">
      <dgm:prSet/>
      <dgm:spPr/>
      <dgm:t>
        <a:bodyPr/>
        <a:lstStyle/>
        <a:p>
          <a:endParaRPr lang="en-GB" sz="1200"/>
        </a:p>
      </dgm:t>
    </dgm:pt>
    <dgm:pt modelId="{E669D22E-DEC7-4B2E-B6BD-CAE32119E59E}" type="sibTrans" cxnId="{0900FDBE-141E-4563-948A-7FF3676C7070}">
      <dgm:prSet/>
      <dgm:spPr/>
      <dgm:t>
        <a:bodyPr/>
        <a:lstStyle/>
        <a:p>
          <a:endParaRPr lang="en-GB" sz="1200"/>
        </a:p>
      </dgm:t>
    </dgm:pt>
    <dgm:pt modelId="{553A9A8C-F2A4-47A8-A7C4-8D17023577FB}">
      <dgm:prSet custT="1"/>
      <dgm:spPr/>
      <dgm:t>
        <a:bodyPr/>
        <a:lstStyle/>
        <a:p>
          <a:pPr rtl="0"/>
          <a:r>
            <a:rPr lang="en-GB" sz="1200" b="0" i="0" dirty="0" smtClean="0"/>
            <a:t>Between five and twelve ordinary members</a:t>
          </a:r>
          <a:endParaRPr lang="en-GB" sz="1200" dirty="0"/>
        </a:p>
      </dgm:t>
    </dgm:pt>
    <dgm:pt modelId="{30EB4B51-3683-41B1-A478-B0A929CDB074}" type="parTrans" cxnId="{D99D5AD9-06BB-4AE1-BFEE-457D88CFE643}">
      <dgm:prSet/>
      <dgm:spPr/>
      <dgm:t>
        <a:bodyPr/>
        <a:lstStyle/>
        <a:p>
          <a:endParaRPr lang="en-GB" sz="1200"/>
        </a:p>
      </dgm:t>
    </dgm:pt>
    <dgm:pt modelId="{08D9B527-5EF8-4C00-A9C2-521CFD26A0E1}" type="sibTrans" cxnId="{D99D5AD9-06BB-4AE1-BFEE-457D88CFE643}">
      <dgm:prSet/>
      <dgm:spPr/>
      <dgm:t>
        <a:bodyPr/>
        <a:lstStyle/>
        <a:p>
          <a:endParaRPr lang="en-GB" sz="1200"/>
        </a:p>
      </dgm:t>
    </dgm:pt>
    <dgm:pt modelId="{BB7409E8-A3DF-4456-B33E-FCDF226FE099}">
      <dgm:prSet custT="1"/>
      <dgm:spPr/>
      <dgm:t>
        <a:bodyPr/>
        <a:lstStyle/>
        <a:p>
          <a:pPr rtl="0"/>
          <a:r>
            <a:rPr lang="en-GB" sz="1200" b="0" i="0" dirty="0" smtClean="0"/>
            <a:t>Senior decision making body responsible for determining policy, priorities and strategy</a:t>
          </a:r>
          <a:endParaRPr lang="en-GB" sz="1200" dirty="0"/>
        </a:p>
      </dgm:t>
    </dgm:pt>
    <dgm:pt modelId="{1CAF661F-AE7D-4F90-841E-8203F557B14F}" type="parTrans" cxnId="{B1151A70-95BF-4E2F-B11D-731A8A1EFB9A}">
      <dgm:prSet/>
      <dgm:spPr/>
      <dgm:t>
        <a:bodyPr/>
        <a:lstStyle/>
        <a:p>
          <a:endParaRPr lang="en-GB" sz="1200"/>
        </a:p>
      </dgm:t>
    </dgm:pt>
    <dgm:pt modelId="{1683524E-8632-44D9-9AAA-26599B2C43B1}" type="sibTrans" cxnId="{B1151A70-95BF-4E2F-B11D-731A8A1EFB9A}">
      <dgm:prSet/>
      <dgm:spPr/>
      <dgm:t>
        <a:bodyPr/>
        <a:lstStyle/>
        <a:p>
          <a:endParaRPr lang="en-GB" sz="1200"/>
        </a:p>
      </dgm:t>
    </dgm:pt>
    <dgm:pt modelId="{1CB62E39-18B5-49D8-BB0D-96D71A7E367B}">
      <dgm:prSet custT="1"/>
      <dgm:spPr/>
      <dgm:t>
        <a:bodyPr/>
        <a:lstStyle/>
        <a:p>
          <a:pPr rtl="0"/>
          <a:r>
            <a:rPr lang="en-GB" sz="1200" dirty="0" smtClean="0"/>
            <a:t>Build relationship with theme</a:t>
          </a:r>
          <a:endParaRPr lang="en-GB" sz="1200" dirty="0"/>
        </a:p>
      </dgm:t>
    </dgm:pt>
    <dgm:pt modelId="{22F6B321-A157-4019-ADC5-F3599765C88B}" type="parTrans" cxnId="{486B8117-7B66-46DD-B091-CAAFD1A316F3}">
      <dgm:prSet/>
      <dgm:spPr/>
      <dgm:t>
        <a:bodyPr/>
        <a:lstStyle/>
        <a:p>
          <a:endParaRPr lang="en-GB"/>
        </a:p>
      </dgm:t>
    </dgm:pt>
    <dgm:pt modelId="{F9218640-0EAB-45F5-B185-FB384A1A17CB}" type="sibTrans" cxnId="{486B8117-7B66-46DD-B091-CAAFD1A316F3}">
      <dgm:prSet/>
      <dgm:spPr/>
      <dgm:t>
        <a:bodyPr/>
        <a:lstStyle/>
        <a:p>
          <a:endParaRPr lang="en-GB"/>
        </a:p>
      </dgm:t>
    </dgm:pt>
    <dgm:pt modelId="{E696E9AB-77AE-4B40-88A9-C11697BB11BA}">
      <dgm:prSet custT="1"/>
      <dgm:spPr/>
      <dgm:t>
        <a:bodyPr/>
        <a:lstStyle/>
        <a:p>
          <a:pPr rtl="0"/>
          <a:r>
            <a:rPr lang="en-GB" sz="1200" dirty="0" smtClean="0"/>
            <a:t>Build relationship with portfolio managers</a:t>
          </a:r>
          <a:endParaRPr lang="en-GB" sz="1200" dirty="0"/>
        </a:p>
      </dgm:t>
    </dgm:pt>
    <dgm:pt modelId="{1AFF66ED-BC5F-4443-9748-74C116C78421}" type="parTrans" cxnId="{D048C3AD-647C-4C24-B828-9F28BF720163}">
      <dgm:prSet/>
      <dgm:spPr/>
      <dgm:t>
        <a:bodyPr/>
        <a:lstStyle/>
        <a:p>
          <a:endParaRPr lang="en-GB"/>
        </a:p>
      </dgm:t>
    </dgm:pt>
    <dgm:pt modelId="{510FBBAE-CB7C-4C05-B7EE-844D47739404}" type="sibTrans" cxnId="{D048C3AD-647C-4C24-B828-9F28BF720163}">
      <dgm:prSet/>
      <dgm:spPr/>
      <dgm:t>
        <a:bodyPr/>
        <a:lstStyle/>
        <a:p>
          <a:endParaRPr lang="en-GB"/>
        </a:p>
      </dgm:t>
    </dgm:pt>
    <dgm:pt modelId="{2BB16B60-A883-4838-834A-6BFB26D86EA9}" type="pres">
      <dgm:prSet presAssocID="{59913FCC-9A25-41A6-9E99-40499A51012A}" presName="vert0" presStyleCnt="0">
        <dgm:presLayoutVars>
          <dgm:dir/>
          <dgm:animOne val="branch"/>
          <dgm:animLvl val="lvl"/>
        </dgm:presLayoutVars>
      </dgm:prSet>
      <dgm:spPr/>
      <dgm:t>
        <a:bodyPr/>
        <a:lstStyle/>
        <a:p>
          <a:endParaRPr lang="en-GB"/>
        </a:p>
      </dgm:t>
    </dgm:pt>
    <dgm:pt modelId="{5FAA042F-5FB1-4E8D-A9B3-71B071A1A8A1}" type="pres">
      <dgm:prSet presAssocID="{37E8A74F-7958-4119-A453-80CEB6E2A4DB}" presName="thickLine" presStyleLbl="alignNode1" presStyleIdx="0" presStyleCnt="3"/>
      <dgm:spPr/>
    </dgm:pt>
    <dgm:pt modelId="{F0DAE339-69E6-492C-B89F-717632B65335}" type="pres">
      <dgm:prSet presAssocID="{37E8A74F-7958-4119-A453-80CEB6E2A4DB}" presName="horz1" presStyleCnt="0"/>
      <dgm:spPr/>
    </dgm:pt>
    <dgm:pt modelId="{2B98ACFB-B222-4DE6-8FE0-4026B13666FA}" type="pres">
      <dgm:prSet presAssocID="{37E8A74F-7958-4119-A453-80CEB6E2A4DB}" presName="tx1" presStyleLbl="revTx" presStyleIdx="0" presStyleCnt="17"/>
      <dgm:spPr/>
      <dgm:t>
        <a:bodyPr/>
        <a:lstStyle/>
        <a:p>
          <a:endParaRPr lang="en-GB"/>
        </a:p>
      </dgm:t>
    </dgm:pt>
    <dgm:pt modelId="{0174A479-4E63-4971-8362-58BF8C8CED1D}" type="pres">
      <dgm:prSet presAssocID="{37E8A74F-7958-4119-A453-80CEB6E2A4DB}" presName="vert1" presStyleCnt="0"/>
      <dgm:spPr/>
    </dgm:pt>
    <dgm:pt modelId="{8DA788DD-10A2-436E-A09C-DA5DDD0FB46D}" type="pres">
      <dgm:prSet presAssocID="{3890F65B-F019-4D71-A064-CDBE81D8989F}" presName="vertSpace2a" presStyleCnt="0"/>
      <dgm:spPr/>
    </dgm:pt>
    <dgm:pt modelId="{672D69AE-694F-495F-B73C-71240BFBF89B}" type="pres">
      <dgm:prSet presAssocID="{3890F65B-F019-4D71-A064-CDBE81D8989F}" presName="horz2" presStyleCnt="0"/>
      <dgm:spPr/>
    </dgm:pt>
    <dgm:pt modelId="{944D6B1A-5330-4D55-A32E-1E0762D418BD}" type="pres">
      <dgm:prSet presAssocID="{3890F65B-F019-4D71-A064-CDBE81D8989F}" presName="horzSpace2" presStyleCnt="0"/>
      <dgm:spPr/>
    </dgm:pt>
    <dgm:pt modelId="{C3BC3004-29C9-4119-97F0-8A363097057A}" type="pres">
      <dgm:prSet presAssocID="{3890F65B-F019-4D71-A064-CDBE81D8989F}" presName="tx2" presStyleLbl="revTx" presStyleIdx="1" presStyleCnt="17" custScaleX="98852"/>
      <dgm:spPr/>
      <dgm:t>
        <a:bodyPr/>
        <a:lstStyle/>
        <a:p>
          <a:endParaRPr lang="en-GB"/>
        </a:p>
      </dgm:t>
    </dgm:pt>
    <dgm:pt modelId="{289A4B55-9FBA-4646-84B8-76AC0BAB1D67}" type="pres">
      <dgm:prSet presAssocID="{3890F65B-F019-4D71-A064-CDBE81D8989F}" presName="vert2" presStyleCnt="0"/>
      <dgm:spPr/>
    </dgm:pt>
    <dgm:pt modelId="{AADA4E95-0D55-47A9-884C-5228E176BB95}" type="pres">
      <dgm:prSet presAssocID="{5E4CC14F-F43D-4155-B353-EF9F5401D3FC}" presName="horz3" presStyleCnt="0"/>
      <dgm:spPr/>
    </dgm:pt>
    <dgm:pt modelId="{9D8AE22B-7B31-4142-B48E-F1829A33E2EE}" type="pres">
      <dgm:prSet presAssocID="{5E4CC14F-F43D-4155-B353-EF9F5401D3FC}" presName="horzSpace3" presStyleCnt="0"/>
      <dgm:spPr/>
    </dgm:pt>
    <dgm:pt modelId="{56BCF32F-57DA-4466-8EE6-70ECCF3861F4}" type="pres">
      <dgm:prSet presAssocID="{5E4CC14F-F43D-4155-B353-EF9F5401D3FC}" presName="tx3" presStyleLbl="revTx" presStyleIdx="2" presStyleCnt="17"/>
      <dgm:spPr/>
      <dgm:t>
        <a:bodyPr/>
        <a:lstStyle/>
        <a:p>
          <a:endParaRPr lang="en-GB"/>
        </a:p>
      </dgm:t>
    </dgm:pt>
    <dgm:pt modelId="{1A204FEA-2BD9-46DB-9791-CEFB5DB1485A}" type="pres">
      <dgm:prSet presAssocID="{5E4CC14F-F43D-4155-B353-EF9F5401D3FC}" presName="vert3" presStyleCnt="0"/>
      <dgm:spPr/>
    </dgm:pt>
    <dgm:pt modelId="{6352970A-D775-478C-8F0A-371A07EAAE44}" type="pres">
      <dgm:prSet presAssocID="{3890F65B-F019-4D71-A064-CDBE81D8989F}" presName="thinLine2b" presStyleLbl="callout" presStyleIdx="0" presStyleCnt="7"/>
      <dgm:spPr/>
    </dgm:pt>
    <dgm:pt modelId="{5957E6E9-FD1D-46A4-B47C-CE93FD7F5EC7}" type="pres">
      <dgm:prSet presAssocID="{3890F65B-F019-4D71-A064-CDBE81D8989F}" presName="vertSpace2b" presStyleCnt="0"/>
      <dgm:spPr/>
    </dgm:pt>
    <dgm:pt modelId="{C5867DD1-653F-4693-AB7B-83734ED4EA5E}" type="pres">
      <dgm:prSet presAssocID="{20DA953B-BC8D-4305-99A4-88709023E203}" presName="horz2" presStyleCnt="0"/>
      <dgm:spPr/>
    </dgm:pt>
    <dgm:pt modelId="{8D4EE859-ECE9-44F0-812F-3DE66FC9FB40}" type="pres">
      <dgm:prSet presAssocID="{20DA953B-BC8D-4305-99A4-88709023E203}" presName="horzSpace2" presStyleCnt="0"/>
      <dgm:spPr/>
    </dgm:pt>
    <dgm:pt modelId="{025F38A0-CF0A-4AB3-8957-EE0E03DCDADC}" type="pres">
      <dgm:prSet presAssocID="{20DA953B-BC8D-4305-99A4-88709023E203}" presName="tx2" presStyleLbl="revTx" presStyleIdx="3" presStyleCnt="17"/>
      <dgm:spPr/>
      <dgm:t>
        <a:bodyPr/>
        <a:lstStyle/>
        <a:p>
          <a:endParaRPr lang="en-GB"/>
        </a:p>
      </dgm:t>
    </dgm:pt>
    <dgm:pt modelId="{C5702A7E-D4FD-4921-96E5-574F2292D164}" type="pres">
      <dgm:prSet presAssocID="{20DA953B-BC8D-4305-99A4-88709023E203}" presName="vert2" presStyleCnt="0"/>
      <dgm:spPr/>
    </dgm:pt>
    <dgm:pt modelId="{BEC88D52-4665-4EF3-AF1F-19D858EC9468}" type="pres">
      <dgm:prSet presAssocID="{353B7E99-5D1F-464B-ACFC-50AEFB0369A2}" presName="horz3" presStyleCnt="0"/>
      <dgm:spPr/>
    </dgm:pt>
    <dgm:pt modelId="{9D8A2F1A-FC72-4F39-868D-4898C290562B}" type="pres">
      <dgm:prSet presAssocID="{353B7E99-5D1F-464B-ACFC-50AEFB0369A2}" presName="horzSpace3" presStyleCnt="0"/>
      <dgm:spPr/>
    </dgm:pt>
    <dgm:pt modelId="{AB878953-7E09-4006-8277-BF48D3733CF0}" type="pres">
      <dgm:prSet presAssocID="{353B7E99-5D1F-464B-ACFC-50AEFB0369A2}" presName="tx3" presStyleLbl="revTx" presStyleIdx="4" presStyleCnt="17"/>
      <dgm:spPr/>
      <dgm:t>
        <a:bodyPr/>
        <a:lstStyle/>
        <a:p>
          <a:endParaRPr lang="en-GB"/>
        </a:p>
      </dgm:t>
    </dgm:pt>
    <dgm:pt modelId="{35549413-8418-4A74-BBF6-8B80D3BF18A5}" type="pres">
      <dgm:prSet presAssocID="{353B7E99-5D1F-464B-ACFC-50AEFB0369A2}" presName="vert3" presStyleCnt="0"/>
      <dgm:spPr/>
    </dgm:pt>
    <dgm:pt modelId="{ED1FC051-CB63-47C3-A857-A691262B073B}" type="pres">
      <dgm:prSet presAssocID="{20DA953B-BC8D-4305-99A4-88709023E203}" presName="thinLine2b" presStyleLbl="callout" presStyleIdx="1" presStyleCnt="7"/>
      <dgm:spPr/>
    </dgm:pt>
    <dgm:pt modelId="{D467A0F3-66E7-4EB7-B092-6385E1793FE8}" type="pres">
      <dgm:prSet presAssocID="{20DA953B-BC8D-4305-99A4-88709023E203}" presName="vertSpace2b" presStyleCnt="0"/>
      <dgm:spPr/>
    </dgm:pt>
    <dgm:pt modelId="{17EC69E4-B76B-4D70-9B7E-633661ECBBD2}" type="pres">
      <dgm:prSet presAssocID="{8BE95361-4157-42FC-B1FA-F270F5084F2B}" presName="horz2" presStyleCnt="0"/>
      <dgm:spPr/>
    </dgm:pt>
    <dgm:pt modelId="{6E02CB33-1CFE-48F1-80F0-891E41A94E0B}" type="pres">
      <dgm:prSet presAssocID="{8BE95361-4157-42FC-B1FA-F270F5084F2B}" presName="horzSpace2" presStyleCnt="0"/>
      <dgm:spPr/>
    </dgm:pt>
    <dgm:pt modelId="{63DCA1BB-1CDF-4163-BECE-302BF57F24B3}" type="pres">
      <dgm:prSet presAssocID="{8BE95361-4157-42FC-B1FA-F270F5084F2B}" presName="tx2" presStyleLbl="revTx" presStyleIdx="5" presStyleCnt="17"/>
      <dgm:spPr/>
      <dgm:t>
        <a:bodyPr/>
        <a:lstStyle/>
        <a:p>
          <a:endParaRPr lang="en-GB"/>
        </a:p>
      </dgm:t>
    </dgm:pt>
    <dgm:pt modelId="{FBF0792F-EE77-4383-AB76-44EC0ECF813A}" type="pres">
      <dgm:prSet presAssocID="{8BE95361-4157-42FC-B1FA-F270F5084F2B}" presName="vert2" presStyleCnt="0"/>
      <dgm:spPr/>
    </dgm:pt>
    <dgm:pt modelId="{FC2FB891-35FE-499B-8D7B-C9CC10CFF1E8}" type="pres">
      <dgm:prSet presAssocID="{E696E9AB-77AE-4B40-88A9-C11697BB11BA}" presName="horz3" presStyleCnt="0"/>
      <dgm:spPr/>
    </dgm:pt>
    <dgm:pt modelId="{80AC4B49-E47E-4BD3-90FA-A4513C51E86E}" type="pres">
      <dgm:prSet presAssocID="{E696E9AB-77AE-4B40-88A9-C11697BB11BA}" presName="horzSpace3" presStyleCnt="0"/>
      <dgm:spPr/>
    </dgm:pt>
    <dgm:pt modelId="{8CFE3BC4-37E3-40A4-9C58-F894291AB00D}" type="pres">
      <dgm:prSet presAssocID="{E696E9AB-77AE-4B40-88A9-C11697BB11BA}" presName="tx3" presStyleLbl="revTx" presStyleIdx="6" presStyleCnt="17"/>
      <dgm:spPr/>
      <dgm:t>
        <a:bodyPr/>
        <a:lstStyle/>
        <a:p>
          <a:endParaRPr lang="en-GB"/>
        </a:p>
      </dgm:t>
    </dgm:pt>
    <dgm:pt modelId="{4E8E9BBE-DCC4-4774-9E69-61C7C4EAC85A}" type="pres">
      <dgm:prSet presAssocID="{E696E9AB-77AE-4B40-88A9-C11697BB11BA}" presName="vert3" presStyleCnt="0"/>
      <dgm:spPr/>
    </dgm:pt>
    <dgm:pt modelId="{F0514534-1972-4663-9F1C-E520BF83501E}" type="pres">
      <dgm:prSet presAssocID="{8BE95361-4157-42FC-B1FA-F270F5084F2B}" presName="thinLine2b" presStyleLbl="callout" presStyleIdx="2" presStyleCnt="7"/>
      <dgm:spPr/>
    </dgm:pt>
    <dgm:pt modelId="{BE075404-F99B-4A2C-8F88-E98B0999D5F3}" type="pres">
      <dgm:prSet presAssocID="{8BE95361-4157-42FC-B1FA-F270F5084F2B}" presName="vertSpace2b" presStyleCnt="0"/>
      <dgm:spPr/>
    </dgm:pt>
    <dgm:pt modelId="{B34FA9F8-1C31-4F82-8456-31484D2F9CD3}" type="pres">
      <dgm:prSet presAssocID="{F1D3AB56-A7D1-4FC6-A65E-55418F1BBF92}" presName="thickLine" presStyleLbl="alignNode1" presStyleIdx="1" presStyleCnt="3"/>
      <dgm:spPr/>
    </dgm:pt>
    <dgm:pt modelId="{AF20D570-A49D-44B2-9030-BD47C3A4AEA4}" type="pres">
      <dgm:prSet presAssocID="{F1D3AB56-A7D1-4FC6-A65E-55418F1BBF92}" presName="horz1" presStyleCnt="0"/>
      <dgm:spPr/>
    </dgm:pt>
    <dgm:pt modelId="{924E70AE-BE57-4493-B095-921F114E9AD6}" type="pres">
      <dgm:prSet presAssocID="{F1D3AB56-A7D1-4FC6-A65E-55418F1BBF92}" presName="tx1" presStyleLbl="revTx" presStyleIdx="7" presStyleCnt="17"/>
      <dgm:spPr/>
      <dgm:t>
        <a:bodyPr/>
        <a:lstStyle/>
        <a:p>
          <a:endParaRPr lang="en-GB"/>
        </a:p>
      </dgm:t>
    </dgm:pt>
    <dgm:pt modelId="{09435B2F-1DC5-4AB9-96F2-832C22FDCE30}" type="pres">
      <dgm:prSet presAssocID="{F1D3AB56-A7D1-4FC6-A65E-55418F1BBF92}" presName="vert1" presStyleCnt="0"/>
      <dgm:spPr/>
    </dgm:pt>
    <dgm:pt modelId="{7A3E9E4B-D5A2-41D2-AB57-915BDC354609}" type="pres">
      <dgm:prSet presAssocID="{B5EDE2D1-5D5C-4162-ACA9-3AAD5CA62E4A}" presName="vertSpace2a" presStyleCnt="0"/>
      <dgm:spPr/>
    </dgm:pt>
    <dgm:pt modelId="{7CFF932A-34D3-4666-8750-51EF60410B17}" type="pres">
      <dgm:prSet presAssocID="{B5EDE2D1-5D5C-4162-ACA9-3AAD5CA62E4A}" presName="horz2" presStyleCnt="0"/>
      <dgm:spPr/>
    </dgm:pt>
    <dgm:pt modelId="{A29A2075-E3BB-4543-8A5A-048DC6271106}" type="pres">
      <dgm:prSet presAssocID="{B5EDE2D1-5D5C-4162-ACA9-3AAD5CA62E4A}" presName="horzSpace2" presStyleCnt="0"/>
      <dgm:spPr/>
    </dgm:pt>
    <dgm:pt modelId="{58829916-FE58-401D-BC5B-D6B61CF66194}" type="pres">
      <dgm:prSet presAssocID="{B5EDE2D1-5D5C-4162-ACA9-3AAD5CA62E4A}" presName="tx2" presStyleLbl="revTx" presStyleIdx="8" presStyleCnt="17"/>
      <dgm:spPr/>
      <dgm:t>
        <a:bodyPr/>
        <a:lstStyle/>
        <a:p>
          <a:endParaRPr lang="en-GB"/>
        </a:p>
      </dgm:t>
    </dgm:pt>
    <dgm:pt modelId="{22A6B0B4-591C-41E5-BC1E-F94124046EB5}" type="pres">
      <dgm:prSet presAssocID="{B5EDE2D1-5D5C-4162-ACA9-3AAD5CA62E4A}" presName="vert2" presStyleCnt="0"/>
      <dgm:spPr/>
    </dgm:pt>
    <dgm:pt modelId="{7174E26E-F70E-4D31-A419-6851C1635E7E}" type="pres">
      <dgm:prSet presAssocID="{2A24CAA6-D69F-4858-9A6C-D4973F328C24}" presName="horz3" presStyleCnt="0"/>
      <dgm:spPr/>
    </dgm:pt>
    <dgm:pt modelId="{84C3B298-4084-4B14-BFBB-62EB87AE4B03}" type="pres">
      <dgm:prSet presAssocID="{2A24CAA6-D69F-4858-9A6C-D4973F328C24}" presName="horzSpace3" presStyleCnt="0"/>
      <dgm:spPr/>
    </dgm:pt>
    <dgm:pt modelId="{56F0BA21-0EF3-4491-B7E2-51B358096E4C}" type="pres">
      <dgm:prSet presAssocID="{2A24CAA6-D69F-4858-9A6C-D4973F328C24}" presName="tx3" presStyleLbl="revTx" presStyleIdx="9" presStyleCnt="17"/>
      <dgm:spPr/>
      <dgm:t>
        <a:bodyPr/>
        <a:lstStyle/>
        <a:p>
          <a:endParaRPr lang="en-GB"/>
        </a:p>
      </dgm:t>
    </dgm:pt>
    <dgm:pt modelId="{9830D657-CBB9-47DC-A9C4-DCFB23BDBCC5}" type="pres">
      <dgm:prSet presAssocID="{2A24CAA6-D69F-4858-9A6C-D4973F328C24}" presName="vert3" presStyleCnt="0"/>
      <dgm:spPr/>
    </dgm:pt>
    <dgm:pt modelId="{57F216EB-196C-48D4-8194-45FF6BCD61CF}" type="pres">
      <dgm:prSet presAssocID="{B5EDE2D1-5D5C-4162-ACA9-3AAD5CA62E4A}" presName="thinLine2b" presStyleLbl="callout" presStyleIdx="3" presStyleCnt="7"/>
      <dgm:spPr/>
    </dgm:pt>
    <dgm:pt modelId="{584CF176-5878-47DC-901D-95DF4033DD39}" type="pres">
      <dgm:prSet presAssocID="{B5EDE2D1-5D5C-4162-ACA9-3AAD5CA62E4A}" presName="vertSpace2b" presStyleCnt="0"/>
      <dgm:spPr/>
    </dgm:pt>
    <dgm:pt modelId="{D6B53D84-116A-4908-AA7E-C96034CE5AB8}" type="pres">
      <dgm:prSet presAssocID="{26FABC79-9BB4-4FCD-AB88-7CD2AD2FFD1B}" presName="horz2" presStyleCnt="0"/>
      <dgm:spPr/>
    </dgm:pt>
    <dgm:pt modelId="{4CDEABB6-A9CF-410A-A0E0-E735BA90DBFC}" type="pres">
      <dgm:prSet presAssocID="{26FABC79-9BB4-4FCD-AB88-7CD2AD2FFD1B}" presName="horzSpace2" presStyleCnt="0"/>
      <dgm:spPr/>
    </dgm:pt>
    <dgm:pt modelId="{7FAC4B50-E0ED-461F-A02E-CA839F5EE0BE}" type="pres">
      <dgm:prSet presAssocID="{26FABC79-9BB4-4FCD-AB88-7CD2AD2FFD1B}" presName="tx2" presStyleLbl="revTx" presStyleIdx="10" presStyleCnt="17"/>
      <dgm:spPr/>
      <dgm:t>
        <a:bodyPr/>
        <a:lstStyle/>
        <a:p>
          <a:endParaRPr lang="en-GB"/>
        </a:p>
      </dgm:t>
    </dgm:pt>
    <dgm:pt modelId="{6F53C1BA-B50B-46E4-92BA-C935245D6D74}" type="pres">
      <dgm:prSet presAssocID="{26FABC79-9BB4-4FCD-AB88-7CD2AD2FFD1B}" presName="vert2" presStyleCnt="0"/>
      <dgm:spPr/>
    </dgm:pt>
    <dgm:pt modelId="{C628FF6E-2D75-494E-BC01-E9D0B5166E2C}" type="pres">
      <dgm:prSet presAssocID="{1CB62E39-18B5-49D8-BB0D-96D71A7E367B}" presName="horz3" presStyleCnt="0"/>
      <dgm:spPr/>
    </dgm:pt>
    <dgm:pt modelId="{4792A577-AD85-4A1F-A5CB-86929A419C32}" type="pres">
      <dgm:prSet presAssocID="{1CB62E39-18B5-49D8-BB0D-96D71A7E367B}" presName="horzSpace3" presStyleCnt="0"/>
      <dgm:spPr/>
    </dgm:pt>
    <dgm:pt modelId="{77CF2D31-D0D9-46B4-A625-449C0BC52BC6}" type="pres">
      <dgm:prSet presAssocID="{1CB62E39-18B5-49D8-BB0D-96D71A7E367B}" presName="tx3" presStyleLbl="revTx" presStyleIdx="11" presStyleCnt="17"/>
      <dgm:spPr/>
      <dgm:t>
        <a:bodyPr/>
        <a:lstStyle/>
        <a:p>
          <a:endParaRPr lang="en-GB"/>
        </a:p>
      </dgm:t>
    </dgm:pt>
    <dgm:pt modelId="{CDA0219F-85CC-4060-8250-A2082A9DEC9D}" type="pres">
      <dgm:prSet presAssocID="{1CB62E39-18B5-49D8-BB0D-96D71A7E367B}" presName="vert3" presStyleCnt="0"/>
      <dgm:spPr/>
    </dgm:pt>
    <dgm:pt modelId="{D36D1878-6B64-4A0C-AA03-4B9E0C09B343}" type="pres">
      <dgm:prSet presAssocID="{26FABC79-9BB4-4FCD-AB88-7CD2AD2FFD1B}" presName="thinLine2b" presStyleLbl="callout" presStyleIdx="4" presStyleCnt="7"/>
      <dgm:spPr/>
    </dgm:pt>
    <dgm:pt modelId="{B82D9E5D-9093-4666-ABA1-F6F542503A87}" type="pres">
      <dgm:prSet presAssocID="{26FABC79-9BB4-4FCD-AB88-7CD2AD2FFD1B}" presName="vertSpace2b" presStyleCnt="0"/>
      <dgm:spPr/>
    </dgm:pt>
    <dgm:pt modelId="{D40092A7-297B-472E-85A0-218D028B08F7}" type="pres">
      <dgm:prSet presAssocID="{926D3813-3BD1-4F8D-A507-804318086CCC}" presName="thickLine" presStyleLbl="alignNode1" presStyleIdx="2" presStyleCnt="3"/>
      <dgm:spPr/>
    </dgm:pt>
    <dgm:pt modelId="{1C0E4061-7353-4F9F-8944-D242F21E45F7}" type="pres">
      <dgm:prSet presAssocID="{926D3813-3BD1-4F8D-A507-804318086CCC}" presName="horz1" presStyleCnt="0"/>
      <dgm:spPr/>
    </dgm:pt>
    <dgm:pt modelId="{9FE80062-00EA-44CB-90D0-80F400489ED6}" type="pres">
      <dgm:prSet presAssocID="{926D3813-3BD1-4F8D-A507-804318086CCC}" presName="tx1" presStyleLbl="revTx" presStyleIdx="12" presStyleCnt="17"/>
      <dgm:spPr/>
      <dgm:t>
        <a:bodyPr/>
        <a:lstStyle/>
        <a:p>
          <a:endParaRPr lang="en-GB"/>
        </a:p>
      </dgm:t>
    </dgm:pt>
    <dgm:pt modelId="{3E5FB336-DE20-4FA2-A284-35E9F8C20A6D}" type="pres">
      <dgm:prSet presAssocID="{926D3813-3BD1-4F8D-A507-804318086CCC}" presName="vert1" presStyleCnt="0"/>
      <dgm:spPr/>
    </dgm:pt>
    <dgm:pt modelId="{3BC27CEE-EB7F-443F-B6B6-31AAA2F133F3}" type="pres">
      <dgm:prSet presAssocID="{BB7409E8-A3DF-4456-B33E-FCDF226FE099}" presName="vertSpace2a" presStyleCnt="0"/>
      <dgm:spPr/>
    </dgm:pt>
    <dgm:pt modelId="{871FE521-E91A-406F-A996-774D09ADC35C}" type="pres">
      <dgm:prSet presAssocID="{BB7409E8-A3DF-4456-B33E-FCDF226FE099}" presName="horz2" presStyleCnt="0"/>
      <dgm:spPr/>
    </dgm:pt>
    <dgm:pt modelId="{7E35BA91-DD12-42AA-A909-2E75E40A23D5}" type="pres">
      <dgm:prSet presAssocID="{BB7409E8-A3DF-4456-B33E-FCDF226FE099}" presName="horzSpace2" presStyleCnt="0"/>
      <dgm:spPr/>
    </dgm:pt>
    <dgm:pt modelId="{2B3951BA-5C02-4A62-AE1F-A65C5EE7FE6A}" type="pres">
      <dgm:prSet presAssocID="{BB7409E8-A3DF-4456-B33E-FCDF226FE099}" presName="tx2" presStyleLbl="revTx" presStyleIdx="13" presStyleCnt="17"/>
      <dgm:spPr/>
      <dgm:t>
        <a:bodyPr/>
        <a:lstStyle/>
        <a:p>
          <a:endParaRPr lang="en-GB"/>
        </a:p>
      </dgm:t>
    </dgm:pt>
    <dgm:pt modelId="{5543F0ED-E531-49E8-9672-B97455873F49}" type="pres">
      <dgm:prSet presAssocID="{BB7409E8-A3DF-4456-B33E-FCDF226FE099}" presName="vert2" presStyleCnt="0"/>
      <dgm:spPr/>
    </dgm:pt>
    <dgm:pt modelId="{F4AF89A3-4E62-495D-9185-7F708AF904EA}" type="pres">
      <dgm:prSet presAssocID="{553A9A8C-F2A4-47A8-A7C4-8D17023577FB}" presName="horz3" presStyleCnt="0"/>
      <dgm:spPr/>
    </dgm:pt>
    <dgm:pt modelId="{43941E52-AB12-48DE-BCD9-86D9D7AC72E3}" type="pres">
      <dgm:prSet presAssocID="{553A9A8C-F2A4-47A8-A7C4-8D17023577FB}" presName="horzSpace3" presStyleCnt="0"/>
      <dgm:spPr/>
    </dgm:pt>
    <dgm:pt modelId="{D987C119-9368-4600-9058-F34A99A75633}" type="pres">
      <dgm:prSet presAssocID="{553A9A8C-F2A4-47A8-A7C4-8D17023577FB}" presName="tx3" presStyleLbl="revTx" presStyleIdx="14" presStyleCnt="17"/>
      <dgm:spPr/>
      <dgm:t>
        <a:bodyPr/>
        <a:lstStyle/>
        <a:p>
          <a:endParaRPr lang="en-GB"/>
        </a:p>
      </dgm:t>
    </dgm:pt>
    <dgm:pt modelId="{567CADB2-C709-4E2B-851A-17C595CD87A0}" type="pres">
      <dgm:prSet presAssocID="{553A9A8C-F2A4-47A8-A7C4-8D17023577FB}" presName="vert3" presStyleCnt="0"/>
      <dgm:spPr/>
    </dgm:pt>
    <dgm:pt modelId="{E57D00E2-83DE-48A7-9417-4F714E00633F}" type="pres">
      <dgm:prSet presAssocID="{BB7409E8-A3DF-4456-B33E-FCDF226FE099}" presName="thinLine2b" presStyleLbl="callout" presStyleIdx="5" presStyleCnt="7"/>
      <dgm:spPr/>
    </dgm:pt>
    <dgm:pt modelId="{365080F8-8570-48FE-96CB-9813A44FD0C3}" type="pres">
      <dgm:prSet presAssocID="{BB7409E8-A3DF-4456-B33E-FCDF226FE099}" presName="vertSpace2b" presStyleCnt="0"/>
      <dgm:spPr/>
    </dgm:pt>
    <dgm:pt modelId="{3A86AE82-993F-4F09-9367-3843453377E7}" type="pres">
      <dgm:prSet presAssocID="{F3CCEA4A-CEB5-416A-B8AA-5F5402E03456}" presName="horz2" presStyleCnt="0"/>
      <dgm:spPr/>
    </dgm:pt>
    <dgm:pt modelId="{CCFF749F-FF2E-4FDB-985D-48D3199AEBAE}" type="pres">
      <dgm:prSet presAssocID="{F3CCEA4A-CEB5-416A-B8AA-5F5402E03456}" presName="horzSpace2" presStyleCnt="0"/>
      <dgm:spPr/>
    </dgm:pt>
    <dgm:pt modelId="{0338B1A0-6AE4-49C6-BA1C-DAA9D0E7F7FA}" type="pres">
      <dgm:prSet presAssocID="{F3CCEA4A-CEB5-416A-B8AA-5F5402E03456}" presName="tx2" presStyleLbl="revTx" presStyleIdx="15" presStyleCnt="17"/>
      <dgm:spPr/>
      <dgm:t>
        <a:bodyPr/>
        <a:lstStyle/>
        <a:p>
          <a:endParaRPr lang="en-GB"/>
        </a:p>
      </dgm:t>
    </dgm:pt>
    <dgm:pt modelId="{8CF269B3-F868-42DA-86A7-E3D259DC6AC3}" type="pres">
      <dgm:prSet presAssocID="{F3CCEA4A-CEB5-416A-B8AA-5F5402E03456}" presName="vert2" presStyleCnt="0"/>
      <dgm:spPr/>
    </dgm:pt>
    <dgm:pt modelId="{8259E0B2-B856-4D80-8DD3-CA6171371416}" type="pres">
      <dgm:prSet presAssocID="{A149CDDC-DFF8-4272-984E-7D37658E68FE}" presName="horz3" presStyleCnt="0"/>
      <dgm:spPr/>
    </dgm:pt>
    <dgm:pt modelId="{0370DD45-B965-4882-B888-216F58353D92}" type="pres">
      <dgm:prSet presAssocID="{A149CDDC-DFF8-4272-984E-7D37658E68FE}" presName="horzSpace3" presStyleCnt="0"/>
      <dgm:spPr/>
    </dgm:pt>
    <dgm:pt modelId="{3EED0E38-109D-444F-96B4-B35E3AD38108}" type="pres">
      <dgm:prSet presAssocID="{A149CDDC-DFF8-4272-984E-7D37658E68FE}" presName="tx3" presStyleLbl="revTx" presStyleIdx="16" presStyleCnt="17"/>
      <dgm:spPr/>
      <dgm:t>
        <a:bodyPr/>
        <a:lstStyle/>
        <a:p>
          <a:endParaRPr lang="en-GB"/>
        </a:p>
      </dgm:t>
    </dgm:pt>
    <dgm:pt modelId="{EF6591A5-0EEF-4081-87CE-F31905C05164}" type="pres">
      <dgm:prSet presAssocID="{A149CDDC-DFF8-4272-984E-7D37658E68FE}" presName="vert3" presStyleCnt="0"/>
      <dgm:spPr/>
    </dgm:pt>
    <dgm:pt modelId="{7847A07E-4415-41DE-BF15-0AE483343B8E}" type="pres">
      <dgm:prSet presAssocID="{F3CCEA4A-CEB5-416A-B8AA-5F5402E03456}" presName="thinLine2b" presStyleLbl="callout" presStyleIdx="6" presStyleCnt="7"/>
      <dgm:spPr/>
    </dgm:pt>
    <dgm:pt modelId="{A4F85A49-8830-49F5-A0A5-BFEFD498599D}" type="pres">
      <dgm:prSet presAssocID="{F3CCEA4A-CEB5-416A-B8AA-5F5402E03456}" presName="vertSpace2b" presStyleCnt="0"/>
      <dgm:spPr/>
    </dgm:pt>
  </dgm:ptLst>
  <dgm:cxnLst>
    <dgm:cxn modelId="{6312D0DC-18C8-4FF7-93C5-A1CC05F2F9DC}" srcId="{37E8A74F-7958-4119-A453-80CEB6E2A4DB}" destId="{3890F65B-F019-4D71-A064-CDBE81D8989F}" srcOrd="0" destOrd="0" parTransId="{1F1A700E-D397-4929-99EE-9263F8583502}" sibTransId="{7E60F28E-1E2E-44A7-8CB7-B4298BBA00B7}"/>
    <dgm:cxn modelId="{3B7F4FD2-18B4-435A-A6C7-2E749261CB37}" type="presOf" srcId="{A149CDDC-DFF8-4272-984E-7D37658E68FE}" destId="{3EED0E38-109D-444F-96B4-B35E3AD38108}" srcOrd="0" destOrd="0" presId="urn:microsoft.com/office/officeart/2008/layout/LinedList"/>
    <dgm:cxn modelId="{90A99C0F-1C45-40CA-B8FB-349FEA4B64A3}" srcId="{20DA953B-BC8D-4305-99A4-88709023E203}" destId="{353B7E99-5D1F-464B-ACFC-50AEFB0369A2}" srcOrd="0" destOrd="0" parTransId="{96C3117E-D78D-4C93-8BAA-0B58394F4D56}" sibTransId="{1867E998-2785-4DC7-9B64-23090C0DFB62}"/>
    <dgm:cxn modelId="{BC2FD32B-3C6C-4107-935D-2EF04DBCD23C}" type="presOf" srcId="{26FABC79-9BB4-4FCD-AB88-7CD2AD2FFD1B}" destId="{7FAC4B50-E0ED-461F-A02E-CA839F5EE0BE}" srcOrd="0" destOrd="0" presId="urn:microsoft.com/office/officeart/2008/layout/LinedList"/>
    <dgm:cxn modelId="{F2E4A576-D8C8-4A69-922A-F42D1FD42B61}" type="presOf" srcId="{3890F65B-F019-4D71-A064-CDBE81D8989F}" destId="{C3BC3004-29C9-4119-97F0-8A363097057A}" srcOrd="0" destOrd="0" presId="urn:microsoft.com/office/officeart/2008/layout/LinedList"/>
    <dgm:cxn modelId="{505D8C32-C725-471F-A6AA-FD1F13B5E4FF}" type="presOf" srcId="{F3CCEA4A-CEB5-416A-B8AA-5F5402E03456}" destId="{0338B1A0-6AE4-49C6-BA1C-DAA9D0E7F7FA}" srcOrd="0" destOrd="0" presId="urn:microsoft.com/office/officeart/2008/layout/LinedList"/>
    <dgm:cxn modelId="{8F7C16CD-E4C3-45E7-AAF5-B2DE039CFFA6}" srcId="{37E8A74F-7958-4119-A453-80CEB6E2A4DB}" destId="{8BE95361-4157-42FC-B1FA-F270F5084F2B}" srcOrd="2" destOrd="0" parTransId="{3116C369-F769-418D-A291-827B9B450313}" sibTransId="{F38F4E42-5070-4728-9018-AD524EC6FD2C}"/>
    <dgm:cxn modelId="{9CE4BF40-1D8F-4AFB-AB96-5D980EF070D7}" srcId="{59913FCC-9A25-41A6-9E99-40499A51012A}" destId="{37E8A74F-7958-4119-A453-80CEB6E2A4DB}" srcOrd="0" destOrd="0" parTransId="{8330D194-7FCC-477A-AA68-37A356E7B147}" sibTransId="{700A7189-E35F-47C4-BE32-A4BEED582407}"/>
    <dgm:cxn modelId="{6A3FD9A2-7E9B-41FB-9915-AC497CA60779}" type="presOf" srcId="{F1D3AB56-A7D1-4FC6-A65E-55418F1BBF92}" destId="{924E70AE-BE57-4493-B095-921F114E9AD6}" srcOrd="0" destOrd="0" presId="urn:microsoft.com/office/officeart/2008/layout/LinedList"/>
    <dgm:cxn modelId="{B1151A70-95BF-4E2F-B11D-731A8A1EFB9A}" srcId="{926D3813-3BD1-4F8D-A507-804318086CCC}" destId="{BB7409E8-A3DF-4456-B33E-FCDF226FE099}" srcOrd="0" destOrd="0" parTransId="{1CAF661F-AE7D-4F90-841E-8203F557B14F}" sibTransId="{1683524E-8632-44D9-9AAA-26599B2C43B1}"/>
    <dgm:cxn modelId="{283F7125-5AA8-41A8-A1FF-CDAA799006F2}" type="presOf" srcId="{E696E9AB-77AE-4B40-88A9-C11697BB11BA}" destId="{8CFE3BC4-37E3-40A4-9C58-F894291AB00D}" srcOrd="0" destOrd="0" presId="urn:microsoft.com/office/officeart/2008/layout/LinedList"/>
    <dgm:cxn modelId="{AC2F0B82-9582-4AC3-B4B9-DB1576C7D882}" srcId="{926D3813-3BD1-4F8D-A507-804318086CCC}" destId="{F3CCEA4A-CEB5-416A-B8AA-5F5402E03456}" srcOrd="1" destOrd="0" parTransId="{A891114B-56C4-4B47-AD5E-8EECE77FFFCA}" sibTransId="{059E447E-C76D-4761-AF2E-37064C4289C6}"/>
    <dgm:cxn modelId="{71FFD3A9-3AF4-4BB5-8DB4-D2932723A889}" type="presOf" srcId="{8BE95361-4157-42FC-B1FA-F270F5084F2B}" destId="{63DCA1BB-1CDF-4163-BECE-302BF57F24B3}" srcOrd="0" destOrd="0" presId="urn:microsoft.com/office/officeart/2008/layout/LinedList"/>
    <dgm:cxn modelId="{45F65A57-8170-403C-800D-5E52E7256E1B}" srcId="{F1D3AB56-A7D1-4FC6-A65E-55418F1BBF92}" destId="{B5EDE2D1-5D5C-4162-ACA9-3AAD5CA62E4A}" srcOrd="0" destOrd="0" parTransId="{5008EFD4-CC73-4669-8516-C7D721AEC2A3}" sibTransId="{7F792539-0593-4541-B2D1-0074598548F2}"/>
    <dgm:cxn modelId="{486B8117-7B66-46DD-B091-CAAFD1A316F3}" srcId="{26FABC79-9BB4-4FCD-AB88-7CD2AD2FFD1B}" destId="{1CB62E39-18B5-49D8-BB0D-96D71A7E367B}" srcOrd="0" destOrd="0" parTransId="{22F6B321-A157-4019-ADC5-F3599765C88B}" sibTransId="{F9218640-0EAB-45F5-B185-FB384A1A17CB}"/>
    <dgm:cxn modelId="{B68E8F07-6F8B-4C00-8940-B4D29816300F}" type="presOf" srcId="{B5EDE2D1-5D5C-4162-ACA9-3AAD5CA62E4A}" destId="{58829916-FE58-401D-BC5B-D6B61CF66194}" srcOrd="0" destOrd="0" presId="urn:microsoft.com/office/officeart/2008/layout/LinedList"/>
    <dgm:cxn modelId="{2129ED29-EA2D-4E27-A18A-3F87CF7CF0B7}" srcId="{37E8A74F-7958-4119-A453-80CEB6E2A4DB}" destId="{20DA953B-BC8D-4305-99A4-88709023E203}" srcOrd="1" destOrd="0" parTransId="{2A8F1C90-4E70-45A9-8AA1-529D7B1D0B3A}" sibTransId="{677C803C-D00D-4506-A41C-6A047A3323E8}"/>
    <dgm:cxn modelId="{5989B186-85CF-4683-820A-A5CCACA784F3}" type="presOf" srcId="{553A9A8C-F2A4-47A8-A7C4-8D17023577FB}" destId="{D987C119-9368-4600-9058-F34A99A75633}" srcOrd="0" destOrd="0" presId="urn:microsoft.com/office/officeart/2008/layout/LinedList"/>
    <dgm:cxn modelId="{05E5B605-F2E7-46CC-9C2C-207CF4A1EED7}" type="presOf" srcId="{59913FCC-9A25-41A6-9E99-40499A51012A}" destId="{2BB16B60-A883-4838-834A-6BFB26D86EA9}" srcOrd="0" destOrd="0" presId="urn:microsoft.com/office/officeart/2008/layout/LinedList"/>
    <dgm:cxn modelId="{0A934A2F-E22F-48BF-B286-A243D715C7AD}" type="presOf" srcId="{37E8A74F-7958-4119-A453-80CEB6E2A4DB}" destId="{2B98ACFB-B222-4DE6-8FE0-4026B13666FA}" srcOrd="0" destOrd="0" presId="urn:microsoft.com/office/officeart/2008/layout/LinedList"/>
    <dgm:cxn modelId="{7049A51D-4D43-4EAA-A771-7CDD489EE7A8}" type="presOf" srcId="{926D3813-3BD1-4F8D-A507-804318086CCC}" destId="{9FE80062-00EA-44CB-90D0-80F400489ED6}" srcOrd="0" destOrd="0" presId="urn:microsoft.com/office/officeart/2008/layout/LinedList"/>
    <dgm:cxn modelId="{C08FB7E1-FC72-4ED7-A44E-532A7C509413}" type="presOf" srcId="{2A24CAA6-D69F-4858-9A6C-D4973F328C24}" destId="{56F0BA21-0EF3-4491-B7E2-51B358096E4C}" srcOrd="0" destOrd="0" presId="urn:microsoft.com/office/officeart/2008/layout/LinedList"/>
    <dgm:cxn modelId="{CE8D24C5-8DE3-4799-BF05-F83C81A4A2E1}" srcId="{59913FCC-9A25-41A6-9E99-40499A51012A}" destId="{F1D3AB56-A7D1-4FC6-A65E-55418F1BBF92}" srcOrd="1" destOrd="0" parTransId="{03E092C4-C23F-4E55-B053-E0A8852A92D4}" sibTransId="{5DB1BB49-6C7B-43A9-A155-BC8F97A055F8}"/>
    <dgm:cxn modelId="{0900FDBE-141E-4563-948A-7FF3676C7070}" srcId="{F3CCEA4A-CEB5-416A-B8AA-5F5402E03456}" destId="{A149CDDC-DFF8-4272-984E-7D37658E68FE}" srcOrd="0" destOrd="0" parTransId="{470AEBB5-4F63-462C-BE45-0A5FFAE99EE8}" sibTransId="{E669D22E-DEC7-4B2E-B6BD-CAE32119E59E}"/>
    <dgm:cxn modelId="{EAA3DCB0-61FD-43A3-A136-90A4873348F4}" type="presOf" srcId="{353B7E99-5D1F-464B-ACFC-50AEFB0369A2}" destId="{AB878953-7E09-4006-8277-BF48D3733CF0}" srcOrd="0" destOrd="0" presId="urn:microsoft.com/office/officeart/2008/layout/LinedList"/>
    <dgm:cxn modelId="{DF7D87A7-F804-4211-BFEC-2128DF8E6FBE}" type="presOf" srcId="{1CB62E39-18B5-49D8-BB0D-96D71A7E367B}" destId="{77CF2D31-D0D9-46B4-A625-449C0BC52BC6}" srcOrd="0" destOrd="0" presId="urn:microsoft.com/office/officeart/2008/layout/LinedList"/>
    <dgm:cxn modelId="{2EFD73DF-C7BA-426C-8FBE-67E362C12AD3}" type="presOf" srcId="{5E4CC14F-F43D-4155-B353-EF9F5401D3FC}" destId="{56BCF32F-57DA-4466-8EE6-70ECCF3861F4}" srcOrd="0" destOrd="0" presId="urn:microsoft.com/office/officeart/2008/layout/LinedList"/>
    <dgm:cxn modelId="{C45FA360-10EF-4C7C-9CCC-3DBB864D1BBE}" srcId="{3890F65B-F019-4D71-A064-CDBE81D8989F}" destId="{5E4CC14F-F43D-4155-B353-EF9F5401D3FC}" srcOrd="0" destOrd="0" parTransId="{B94AFFA6-C421-46B6-A12F-F42753CAE7F3}" sibTransId="{2B62C312-A1D0-44E2-9DE3-53C6511CAB12}"/>
    <dgm:cxn modelId="{20394559-9703-43DD-B8F5-455537E5D67B}" srcId="{59913FCC-9A25-41A6-9E99-40499A51012A}" destId="{926D3813-3BD1-4F8D-A507-804318086CCC}" srcOrd="2" destOrd="0" parTransId="{27D645A5-4247-4AED-A290-71E30503F6D3}" sibTransId="{90AD2F73-CB0A-4554-A5D8-957972175959}"/>
    <dgm:cxn modelId="{E196281A-259E-46DB-A88C-4928ADC80FC7}" srcId="{F1D3AB56-A7D1-4FC6-A65E-55418F1BBF92}" destId="{26FABC79-9BB4-4FCD-AB88-7CD2AD2FFD1B}" srcOrd="1" destOrd="0" parTransId="{4D6829B6-A8F8-4D4D-B089-EAA153B692CA}" sibTransId="{0B7BFFF5-5AC1-437A-9E96-9D95D2FB8079}"/>
    <dgm:cxn modelId="{D99D5AD9-06BB-4AE1-BFEE-457D88CFE643}" srcId="{BB7409E8-A3DF-4456-B33E-FCDF226FE099}" destId="{553A9A8C-F2A4-47A8-A7C4-8D17023577FB}" srcOrd="0" destOrd="0" parTransId="{30EB4B51-3683-41B1-A478-B0A929CDB074}" sibTransId="{08D9B527-5EF8-4C00-A9C2-521CFD26A0E1}"/>
    <dgm:cxn modelId="{4291D899-2FDC-40E0-8194-EBBD6FD45984}" type="presOf" srcId="{20DA953B-BC8D-4305-99A4-88709023E203}" destId="{025F38A0-CF0A-4AB3-8957-EE0E03DCDADC}" srcOrd="0" destOrd="0" presId="urn:microsoft.com/office/officeart/2008/layout/LinedList"/>
    <dgm:cxn modelId="{C6F02BE0-4D1C-4EAB-95C0-2EB5151C5D3D}" type="presOf" srcId="{BB7409E8-A3DF-4456-B33E-FCDF226FE099}" destId="{2B3951BA-5C02-4A62-AE1F-A65C5EE7FE6A}" srcOrd="0" destOrd="0" presId="urn:microsoft.com/office/officeart/2008/layout/LinedList"/>
    <dgm:cxn modelId="{31DD0084-6418-40A5-AC87-76BE4CFAFDFE}" srcId="{B5EDE2D1-5D5C-4162-ACA9-3AAD5CA62E4A}" destId="{2A24CAA6-D69F-4858-9A6C-D4973F328C24}" srcOrd="0" destOrd="0" parTransId="{F0EED367-5BFC-4726-8F23-C178831B3A7E}" sibTransId="{CB6C9286-B00E-4508-AA9A-EBF7A2B116D2}"/>
    <dgm:cxn modelId="{D048C3AD-647C-4C24-B828-9F28BF720163}" srcId="{8BE95361-4157-42FC-B1FA-F270F5084F2B}" destId="{E696E9AB-77AE-4B40-88A9-C11697BB11BA}" srcOrd="0" destOrd="0" parTransId="{1AFF66ED-BC5F-4443-9748-74C116C78421}" sibTransId="{510FBBAE-CB7C-4C05-B7EE-844D47739404}"/>
    <dgm:cxn modelId="{16AC83CA-F410-40EC-8BDB-B575BCCF143C}" type="presParOf" srcId="{2BB16B60-A883-4838-834A-6BFB26D86EA9}" destId="{5FAA042F-5FB1-4E8D-A9B3-71B071A1A8A1}" srcOrd="0" destOrd="0" presId="urn:microsoft.com/office/officeart/2008/layout/LinedList"/>
    <dgm:cxn modelId="{03F2770E-32CA-48FB-A416-FE5218715556}" type="presParOf" srcId="{2BB16B60-A883-4838-834A-6BFB26D86EA9}" destId="{F0DAE339-69E6-492C-B89F-717632B65335}" srcOrd="1" destOrd="0" presId="urn:microsoft.com/office/officeart/2008/layout/LinedList"/>
    <dgm:cxn modelId="{EE218D86-D14E-4C39-B958-7241059374D6}" type="presParOf" srcId="{F0DAE339-69E6-492C-B89F-717632B65335}" destId="{2B98ACFB-B222-4DE6-8FE0-4026B13666FA}" srcOrd="0" destOrd="0" presId="urn:microsoft.com/office/officeart/2008/layout/LinedList"/>
    <dgm:cxn modelId="{6DBC3C9C-3117-4D6E-BD93-CCFC55AF3969}" type="presParOf" srcId="{F0DAE339-69E6-492C-B89F-717632B65335}" destId="{0174A479-4E63-4971-8362-58BF8C8CED1D}" srcOrd="1" destOrd="0" presId="urn:microsoft.com/office/officeart/2008/layout/LinedList"/>
    <dgm:cxn modelId="{3E0BB7F4-2E44-472A-ADE2-7075BC4B5731}" type="presParOf" srcId="{0174A479-4E63-4971-8362-58BF8C8CED1D}" destId="{8DA788DD-10A2-436E-A09C-DA5DDD0FB46D}" srcOrd="0" destOrd="0" presId="urn:microsoft.com/office/officeart/2008/layout/LinedList"/>
    <dgm:cxn modelId="{A0C8AFD3-44E1-4A9A-86F4-D17CE67C0CF9}" type="presParOf" srcId="{0174A479-4E63-4971-8362-58BF8C8CED1D}" destId="{672D69AE-694F-495F-B73C-71240BFBF89B}" srcOrd="1" destOrd="0" presId="urn:microsoft.com/office/officeart/2008/layout/LinedList"/>
    <dgm:cxn modelId="{3E4283EE-75E9-465D-B5C6-01A1398C0C06}" type="presParOf" srcId="{672D69AE-694F-495F-B73C-71240BFBF89B}" destId="{944D6B1A-5330-4D55-A32E-1E0762D418BD}" srcOrd="0" destOrd="0" presId="urn:microsoft.com/office/officeart/2008/layout/LinedList"/>
    <dgm:cxn modelId="{80151FA6-5515-4C75-92CD-A6E1D4C783F8}" type="presParOf" srcId="{672D69AE-694F-495F-B73C-71240BFBF89B}" destId="{C3BC3004-29C9-4119-97F0-8A363097057A}" srcOrd="1" destOrd="0" presId="urn:microsoft.com/office/officeart/2008/layout/LinedList"/>
    <dgm:cxn modelId="{F8265410-A742-492B-B606-1B740D898A09}" type="presParOf" srcId="{672D69AE-694F-495F-B73C-71240BFBF89B}" destId="{289A4B55-9FBA-4646-84B8-76AC0BAB1D67}" srcOrd="2" destOrd="0" presId="urn:microsoft.com/office/officeart/2008/layout/LinedList"/>
    <dgm:cxn modelId="{A2C39204-2FFA-4562-88E7-37AF02C049FB}" type="presParOf" srcId="{289A4B55-9FBA-4646-84B8-76AC0BAB1D67}" destId="{AADA4E95-0D55-47A9-884C-5228E176BB95}" srcOrd="0" destOrd="0" presId="urn:microsoft.com/office/officeart/2008/layout/LinedList"/>
    <dgm:cxn modelId="{2D49B735-3788-4D48-9842-D9534DAD6F3A}" type="presParOf" srcId="{AADA4E95-0D55-47A9-884C-5228E176BB95}" destId="{9D8AE22B-7B31-4142-B48E-F1829A33E2EE}" srcOrd="0" destOrd="0" presId="urn:microsoft.com/office/officeart/2008/layout/LinedList"/>
    <dgm:cxn modelId="{1A0491AD-CBB4-4809-B838-F4694479FB14}" type="presParOf" srcId="{AADA4E95-0D55-47A9-884C-5228E176BB95}" destId="{56BCF32F-57DA-4466-8EE6-70ECCF3861F4}" srcOrd="1" destOrd="0" presId="urn:microsoft.com/office/officeart/2008/layout/LinedList"/>
    <dgm:cxn modelId="{F0FEF4AE-71AE-44A9-9119-9732A73AB08D}" type="presParOf" srcId="{AADA4E95-0D55-47A9-884C-5228E176BB95}" destId="{1A204FEA-2BD9-46DB-9791-CEFB5DB1485A}" srcOrd="2" destOrd="0" presId="urn:microsoft.com/office/officeart/2008/layout/LinedList"/>
    <dgm:cxn modelId="{AEBAE4A8-38DD-4CE1-BA40-A93CD7D48112}" type="presParOf" srcId="{0174A479-4E63-4971-8362-58BF8C8CED1D}" destId="{6352970A-D775-478C-8F0A-371A07EAAE44}" srcOrd="2" destOrd="0" presId="urn:microsoft.com/office/officeart/2008/layout/LinedList"/>
    <dgm:cxn modelId="{9B2BC9DF-C080-441D-9A71-D57124ABAC65}" type="presParOf" srcId="{0174A479-4E63-4971-8362-58BF8C8CED1D}" destId="{5957E6E9-FD1D-46A4-B47C-CE93FD7F5EC7}" srcOrd="3" destOrd="0" presId="urn:microsoft.com/office/officeart/2008/layout/LinedList"/>
    <dgm:cxn modelId="{C73096FD-969F-472D-87BA-4ABFA75BE17D}" type="presParOf" srcId="{0174A479-4E63-4971-8362-58BF8C8CED1D}" destId="{C5867DD1-653F-4693-AB7B-83734ED4EA5E}" srcOrd="4" destOrd="0" presId="urn:microsoft.com/office/officeart/2008/layout/LinedList"/>
    <dgm:cxn modelId="{911F4FE0-EE40-4FD0-B92D-5D97E366462C}" type="presParOf" srcId="{C5867DD1-653F-4693-AB7B-83734ED4EA5E}" destId="{8D4EE859-ECE9-44F0-812F-3DE66FC9FB40}" srcOrd="0" destOrd="0" presId="urn:microsoft.com/office/officeart/2008/layout/LinedList"/>
    <dgm:cxn modelId="{4CDC566C-06E5-4630-8397-50A81AF647C8}" type="presParOf" srcId="{C5867DD1-653F-4693-AB7B-83734ED4EA5E}" destId="{025F38A0-CF0A-4AB3-8957-EE0E03DCDADC}" srcOrd="1" destOrd="0" presId="urn:microsoft.com/office/officeart/2008/layout/LinedList"/>
    <dgm:cxn modelId="{83D11DB9-3D13-4857-AE0D-841800A75774}" type="presParOf" srcId="{C5867DD1-653F-4693-AB7B-83734ED4EA5E}" destId="{C5702A7E-D4FD-4921-96E5-574F2292D164}" srcOrd="2" destOrd="0" presId="urn:microsoft.com/office/officeart/2008/layout/LinedList"/>
    <dgm:cxn modelId="{87DF4CBB-9102-4379-B1BC-869DCCEE7B78}" type="presParOf" srcId="{C5702A7E-D4FD-4921-96E5-574F2292D164}" destId="{BEC88D52-4665-4EF3-AF1F-19D858EC9468}" srcOrd="0" destOrd="0" presId="urn:microsoft.com/office/officeart/2008/layout/LinedList"/>
    <dgm:cxn modelId="{36234F1E-3B97-4D5C-8BD4-92A871EB168B}" type="presParOf" srcId="{BEC88D52-4665-4EF3-AF1F-19D858EC9468}" destId="{9D8A2F1A-FC72-4F39-868D-4898C290562B}" srcOrd="0" destOrd="0" presId="urn:microsoft.com/office/officeart/2008/layout/LinedList"/>
    <dgm:cxn modelId="{83C82FF6-DC32-45AC-B665-8163D400DBFD}" type="presParOf" srcId="{BEC88D52-4665-4EF3-AF1F-19D858EC9468}" destId="{AB878953-7E09-4006-8277-BF48D3733CF0}" srcOrd="1" destOrd="0" presId="urn:microsoft.com/office/officeart/2008/layout/LinedList"/>
    <dgm:cxn modelId="{68947FDA-B1FC-4310-9930-978B3C98058A}" type="presParOf" srcId="{BEC88D52-4665-4EF3-AF1F-19D858EC9468}" destId="{35549413-8418-4A74-BBF6-8B80D3BF18A5}" srcOrd="2" destOrd="0" presId="urn:microsoft.com/office/officeart/2008/layout/LinedList"/>
    <dgm:cxn modelId="{2406D64D-E4A1-4F07-933C-93FE9A1CA58B}" type="presParOf" srcId="{0174A479-4E63-4971-8362-58BF8C8CED1D}" destId="{ED1FC051-CB63-47C3-A857-A691262B073B}" srcOrd="5" destOrd="0" presId="urn:microsoft.com/office/officeart/2008/layout/LinedList"/>
    <dgm:cxn modelId="{FC916EA8-9764-4045-A34D-ABEEEDD05FAA}" type="presParOf" srcId="{0174A479-4E63-4971-8362-58BF8C8CED1D}" destId="{D467A0F3-66E7-4EB7-B092-6385E1793FE8}" srcOrd="6" destOrd="0" presId="urn:microsoft.com/office/officeart/2008/layout/LinedList"/>
    <dgm:cxn modelId="{2D0B4B5A-1E9F-4FEB-A948-B1301EF4B5F7}" type="presParOf" srcId="{0174A479-4E63-4971-8362-58BF8C8CED1D}" destId="{17EC69E4-B76B-4D70-9B7E-633661ECBBD2}" srcOrd="7" destOrd="0" presId="urn:microsoft.com/office/officeart/2008/layout/LinedList"/>
    <dgm:cxn modelId="{B1D8C7F8-F1D8-4019-8584-9ED9014EF245}" type="presParOf" srcId="{17EC69E4-B76B-4D70-9B7E-633661ECBBD2}" destId="{6E02CB33-1CFE-48F1-80F0-891E41A94E0B}" srcOrd="0" destOrd="0" presId="urn:microsoft.com/office/officeart/2008/layout/LinedList"/>
    <dgm:cxn modelId="{2838BC5D-04E8-4086-8E0C-2382B16E2ED7}" type="presParOf" srcId="{17EC69E4-B76B-4D70-9B7E-633661ECBBD2}" destId="{63DCA1BB-1CDF-4163-BECE-302BF57F24B3}" srcOrd="1" destOrd="0" presId="urn:microsoft.com/office/officeart/2008/layout/LinedList"/>
    <dgm:cxn modelId="{E2FD193A-862F-4729-B3E0-9D937AA1004C}" type="presParOf" srcId="{17EC69E4-B76B-4D70-9B7E-633661ECBBD2}" destId="{FBF0792F-EE77-4383-AB76-44EC0ECF813A}" srcOrd="2" destOrd="0" presId="urn:microsoft.com/office/officeart/2008/layout/LinedList"/>
    <dgm:cxn modelId="{169FFE1D-0F80-4B32-9136-30C8A4F8456A}" type="presParOf" srcId="{FBF0792F-EE77-4383-AB76-44EC0ECF813A}" destId="{FC2FB891-35FE-499B-8D7B-C9CC10CFF1E8}" srcOrd="0" destOrd="0" presId="urn:microsoft.com/office/officeart/2008/layout/LinedList"/>
    <dgm:cxn modelId="{BC974343-4F70-43C5-872E-D30C19E34001}" type="presParOf" srcId="{FC2FB891-35FE-499B-8D7B-C9CC10CFF1E8}" destId="{80AC4B49-E47E-4BD3-90FA-A4513C51E86E}" srcOrd="0" destOrd="0" presId="urn:microsoft.com/office/officeart/2008/layout/LinedList"/>
    <dgm:cxn modelId="{C28ED7D1-0965-41A9-8C12-43DF619674C4}" type="presParOf" srcId="{FC2FB891-35FE-499B-8D7B-C9CC10CFF1E8}" destId="{8CFE3BC4-37E3-40A4-9C58-F894291AB00D}" srcOrd="1" destOrd="0" presId="urn:microsoft.com/office/officeart/2008/layout/LinedList"/>
    <dgm:cxn modelId="{F98CF2BA-D6FA-4E62-B12C-D64A623628A5}" type="presParOf" srcId="{FC2FB891-35FE-499B-8D7B-C9CC10CFF1E8}" destId="{4E8E9BBE-DCC4-4774-9E69-61C7C4EAC85A}" srcOrd="2" destOrd="0" presId="urn:microsoft.com/office/officeart/2008/layout/LinedList"/>
    <dgm:cxn modelId="{69632677-FBC2-44A7-ABCB-E1CE76AB7E6E}" type="presParOf" srcId="{0174A479-4E63-4971-8362-58BF8C8CED1D}" destId="{F0514534-1972-4663-9F1C-E520BF83501E}" srcOrd="8" destOrd="0" presId="urn:microsoft.com/office/officeart/2008/layout/LinedList"/>
    <dgm:cxn modelId="{71855DA5-0B09-47C9-AA0F-CA4586B2EC9E}" type="presParOf" srcId="{0174A479-4E63-4971-8362-58BF8C8CED1D}" destId="{BE075404-F99B-4A2C-8F88-E98B0999D5F3}" srcOrd="9" destOrd="0" presId="urn:microsoft.com/office/officeart/2008/layout/LinedList"/>
    <dgm:cxn modelId="{FEEB57CD-BA5C-466B-A200-F70E6E56853C}" type="presParOf" srcId="{2BB16B60-A883-4838-834A-6BFB26D86EA9}" destId="{B34FA9F8-1C31-4F82-8456-31484D2F9CD3}" srcOrd="2" destOrd="0" presId="urn:microsoft.com/office/officeart/2008/layout/LinedList"/>
    <dgm:cxn modelId="{0D6C4D58-39C4-4EDB-8B96-253C50CC10AF}" type="presParOf" srcId="{2BB16B60-A883-4838-834A-6BFB26D86EA9}" destId="{AF20D570-A49D-44B2-9030-BD47C3A4AEA4}" srcOrd="3" destOrd="0" presId="urn:microsoft.com/office/officeart/2008/layout/LinedList"/>
    <dgm:cxn modelId="{C74F1649-4A0D-4EB9-A9B2-5AE595F0DE9A}" type="presParOf" srcId="{AF20D570-A49D-44B2-9030-BD47C3A4AEA4}" destId="{924E70AE-BE57-4493-B095-921F114E9AD6}" srcOrd="0" destOrd="0" presId="urn:microsoft.com/office/officeart/2008/layout/LinedList"/>
    <dgm:cxn modelId="{890D3CFD-EF04-494C-85A3-8D658831D40F}" type="presParOf" srcId="{AF20D570-A49D-44B2-9030-BD47C3A4AEA4}" destId="{09435B2F-1DC5-4AB9-96F2-832C22FDCE30}" srcOrd="1" destOrd="0" presId="urn:microsoft.com/office/officeart/2008/layout/LinedList"/>
    <dgm:cxn modelId="{0CC0389C-2E65-4EEF-8E2E-F356A5A7C027}" type="presParOf" srcId="{09435B2F-1DC5-4AB9-96F2-832C22FDCE30}" destId="{7A3E9E4B-D5A2-41D2-AB57-915BDC354609}" srcOrd="0" destOrd="0" presId="urn:microsoft.com/office/officeart/2008/layout/LinedList"/>
    <dgm:cxn modelId="{792A13D3-E48C-4362-AAAC-9C5C0ADAC66B}" type="presParOf" srcId="{09435B2F-1DC5-4AB9-96F2-832C22FDCE30}" destId="{7CFF932A-34D3-4666-8750-51EF60410B17}" srcOrd="1" destOrd="0" presId="urn:microsoft.com/office/officeart/2008/layout/LinedList"/>
    <dgm:cxn modelId="{4EBA9FF9-DE69-4741-BE9A-51E838144BDC}" type="presParOf" srcId="{7CFF932A-34D3-4666-8750-51EF60410B17}" destId="{A29A2075-E3BB-4543-8A5A-048DC6271106}" srcOrd="0" destOrd="0" presId="urn:microsoft.com/office/officeart/2008/layout/LinedList"/>
    <dgm:cxn modelId="{C190593F-7F53-437E-BC33-5BC874FCAFCE}" type="presParOf" srcId="{7CFF932A-34D3-4666-8750-51EF60410B17}" destId="{58829916-FE58-401D-BC5B-D6B61CF66194}" srcOrd="1" destOrd="0" presId="urn:microsoft.com/office/officeart/2008/layout/LinedList"/>
    <dgm:cxn modelId="{6CE17CCF-FF66-49E6-ABAB-15A2CA1916A5}" type="presParOf" srcId="{7CFF932A-34D3-4666-8750-51EF60410B17}" destId="{22A6B0B4-591C-41E5-BC1E-F94124046EB5}" srcOrd="2" destOrd="0" presId="urn:microsoft.com/office/officeart/2008/layout/LinedList"/>
    <dgm:cxn modelId="{8BF1A88D-7749-40FD-9424-892D52C393C3}" type="presParOf" srcId="{22A6B0B4-591C-41E5-BC1E-F94124046EB5}" destId="{7174E26E-F70E-4D31-A419-6851C1635E7E}" srcOrd="0" destOrd="0" presId="urn:microsoft.com/office/officeart/2008/layout/LinedList"/>
    <dgm:cxn modelId="{1D1B7A3C-7A30-4145-8B41-7B74C58D57A7}" type="presParOf" srcId="{7174E26E-F70E-4D31-A419-6851C1635E7E}" destId="{84C3B298-4084-4B14-BFBB-62EB87AE4B03}" srcOrd="0" destOrd="0" presId="urn:microsoft.com/office/officeart/2008/layout/LinedList"/>
    <dgm:cxn modelId="{B8929B3E-0E05-4253-A7F9-391CBA3F7642}" type="presParOf" srcId="{7174E26E-F70E-4D31-A419-6851C1635E7E}" destId="{56F0BA21-0EF3-4491-B7E2-51B358096E4C}" srcOrd="1" destOrd="0" presId="urn:microsoft.com/office/officeart/2008/layout/LinedList"/>
    <dgm:cxn modelId="{947EC0FF-AC40-49C5-9698-A04A7CC76ABC}" type="presParOf" srcId="{7174E26E-F70E-4D31-A419-6851C1635E7E}" destId="{9830D657-CBB9-47DC-A9C4-DCFB23BDBCC5}" srcOrd="2" destOrd="0" presId="urn:microsoft.com/office/officeart/2008/layout/LinedList"/>
    <dgm:cxn modelId="{2BF9C7D6-8339-47DC-861B-16840E1B196B}" type="presParOf" srcId="{09435B2F-1DC5-4AB9-96F2-832C22FDCE30}" destId="{57F216EB-196C-48D4-8194-45FF6BCD61CF}" srcOrd="2" destOrd="0" presId="urn:microsoft.com/office/officeart/2008/layout/LinedList"/>
    <dgm:cxn modelId="{60DCED3F-21DC-4C1D-B7FD-E3E0C2D7EC18}" type="presParOf" srcId="{09435B2F-1DC5-4AB9-96F2-832C22FDCE30}" destId="{584CF176-5878-47DC-901D-95DF4033DD39}" srcOrd="3" destOrd="0" presId="urn:microsoft.com/office/officeart/2008/layout/LinedList"/>
    <dgm:cxn modelId="{285AA29F-5EA0-44D2-A6C2-8A1F7CEF7678}" type="presParOf" srcId="{09435B2F-1DC5-4AB9-96F2-832C22FDCE30}" destId="{D6B53D84-116A-4908-AA7E-C96034CE5AB8}" srcOrd="4" destOrd="0" presId="urn:microsoft.com/office/officeart/2008/layout/LinedList"/>
    <dgm:cxn modelId="{A2334B40-747E-47F5-9981-7510A42955F3}" type="presParOf" srcId="{D6B53D84-116A-4908-AA7E-C96034CE5AB8}" destId="{4CDEABB6-A9CF-410A-A0E0-E735BA90DBFC}" srcOrd="0" destOrd="0" presId="urn:microsoft.com/office/officeart/2008/layout/LinedList"/>
    <dgm:cxn modelId="{43CD9473-A3F8-4408-9C55-AE9E82722B2C}" type="presParOf" srcId="{D6B53D84-116A-4908-AA7E-C96034CE5AB8}" destId="{7FAC4B50-E0ED-461F-A02E-CA839F5EE0BE}" srcOrd="1" destOrd="0" presId="urn:microsoft.com/office/officeart/2008/layout/LinedList"/>
    <dgm:cxn modelId="{44B348FB-E7FF-4193-9EE0-D4FE1A03EFB8}" type="presParOf" srcId="{D6B53D84-116A-4908-AA7E-C96034CE5AB8}" destId="{6F53C1BA-B50B-46E4-92BA-C935245D6D74}" srcOrd="2" destOrd="0" presId="urn:microsoft.com/office/officeart/2008/layout/LinedList"/>
    <dgm:cxn modelId="{BF2A7EFC-5801-40F6-9633-B8D610589E04}" type="presParOf" srcId="{6F53C1BA-B50B-46E4-92BA-C935245D6D74}" destId="{C628FF6E-2D75-494E-BC01-E9D0B5166E2C}" srcOrd="0" destOrd="0" presId="urn:microsoft.com/office/officeart/2008/layout/LinedList"/>
    <dgm:cxn modelId="{D0BD4C80-AB2F-4610-B227-95BAA66FF3FE}" type="presParOf" srcId="{C628FF6E-2D75-494E-BC01-E9D0B5166E2C}" destId="{4792A577-AD85-4A1F-A5CB-86929A419C32}" srcOrd="0" destOrd="0" presId="urn:microsoft.com/office/officeart/2008/layout/LinedList"/>
    <dgm:cxn modelId="{825ADC3D-B32C-4A21-A783-EB069AA986E3}" type="presParOf" srcId="{C628FF6E-2D75-494E-BC01-E9D0B5166E2C}" destId="{77CF2D31-D0D9-46B4-A625-449C0BC52BC6}" srcOrd="1" destOrd="0" presId="urn:microsoft.com/office/officeart/2008/layout/LinedList"/>
    <dgm:cxn modelId="{D280364B-EE0D-4AAF-B06A-88D1CEB32DC8}" type="presParOf" srcId="{C628FF6E-2D75-494E-BC01-E9D0B5166E2C}" destId="{CDA0219F-85CC-4060-8250-A2082A9DEC9D}" srcOrd="2" destOrd="0" presId="urn:microsoft.com/office/officeart/2008/layout/LinedList"/>
    <dgm:cxn modelId="{E7C9F200-DFC7-402B-940C-EB430862339F}" type="presParOf" srcId="{09435B2F-1DC5-4AB9-96F2-832C22FDCE30}" destId="{D36D1878-6B64-4A0C-AA03-4B9E0C09B343}" srcOrd="5" destOrd="0" presId="urn:microsoft.com/office/officeart/2008/layout/LinedList"/>
    <dgm:cxn modelId="{224669AD-82EA-418A-B1F7-61F6BCCC05FF}" type="presParOf" srcId="{09435B2F-1DC5-4AB9-96F2-832C22FDCE30}" destId="{B82D9E5D-9093-4666-ABA1-F6F542503A87}" srcOrd="6" destOrd="0" presId="urn:microsoft.com/office/officeart/2008/layout/LinedList"/>
    <dgm:cxn modelId="{84CFA090-8B4C-4515-B6BC-276240C75F35}" type="presParOf" srcId="{2BB16B60-A883-4838-834A-6BFB26D86EA9}" destId="{D40092A7-297B-472E-85A0-218D028B08F7}" srcOrd="4" destOrd="0" presId="urn:microsoft.com/office/officeart/2008/layout/LinedList"/>
    <dgm:cxn modelId="{EB6BC839-5E59-4EBD-9830-2981C9635261}" type="presParOf" srcId="{2BB16B60-A883-4838-834A-6BFB26D86EA9}" destId="{1C0E4061-7353-4F9F-8944-D242F21E45F7}" srcOrd="5" destOrd="0" presId="urn:microsoft.com/office/officeart/2008/layout/LinedList"/>
    <dgm:cxn modelId="{ABE56153-09C7-448A-80FF-D02B513402D1}" type="presParOf" srcId="{1C0E4061-7353-4F9F-8944-D242F21E45F7}" destId="{9FE80062-00EA-44CB-90D0-80F400489ED6}" srcOrd="0" destOrd="0" presId="urn:microsoft.com/office/officeart/2008/layout/LinedList"/>
    <dgm:cxn modelId="{15FD80C0-2A69-46AD-9BC7-06FFB30CF11F}" type="presParOf" srcId="{1C0E4061-7353-4F9F-8944-D242F21E45F7}" destId="{3E5FB336-DE20-4FA2-A284-35E9F8C20A6D}" srcOrd="1" destOrd="0" presId="urn:microsoft.com/office/officeart/2008/layout/LinedList"/>
    <dgm:cxn modelId="{407CEEAE-1CF6-4B64-92AE-396D5355B8B2}" type="presParOf" srcId="{3E5FB336-DE20-4FA2-A284-35E9F8C20A6D}" destId="{3BC27CEE-EB7F-443F-B6B6-31AAA2F133F3}" srcOrd="0" destOrd="0" presId="urn:microsoft.com/office/officeart/2008/layout/LinedList"/>
    <dgm:cxn modelId="{B72FA18D-47C3-4715-AFBE-F5F3653924FF}" type="presParOf" srcId="{3E5FB336-DE20-4FA2-A284-35E9F8C20A6D}" destId="{871FE521-E91A-406F-A996-774D09ADC35C}" srcOrd="1" destOrd="0" presId="urn:microsoft.com/office/officeart/2008/layout/LinedList"/>
    <dgm:cxn modelId="{89F18F07-DAF1-42AE-92A5-ABC3C974492C}" type="presParOf" srcId="{871FE521-E91A-406F-A996-774D09ADC35C}" destId="{7E35BA91-DD12-42AA-A909-2E75E40A23D5}" srcOrd="0" destOrd="0" presId="urn:microsoft.com/office/officeart/2008/layout/LinedList"/>
    <dgm:cxn modelId="{E1A4ACDE-781E-4BAF-9F11-00EA5E0BF711}" type="presParOf" srcId="{871FE521-E91A-406F-A996-774D09ADC35C}" destId="{2B3951BA-5C02-4A62-AE1F-A65C5EE7FE6A}" srcOrd="1" destOrd="0" presId="urn:microsoft.com/office/officeart/2008/layout/LinedList"/>
    <dgm:cxn modelId="{7ADB4A94-16CC-4E06-B83C-92B83EBD94E3}" type="presParOf" srcId="{871FE521-E91A-406F-A996-774D09ADC35C}" destId="{5543F0ED-E531-49E8-9672-B97455873F49}" srcOrd="2" destOrd="0" presId="urn:microsoft.com/office/officeart/2008/layout/LinedList"/>
    <dgm:cxn modelId="{6566D134-A1BB-4CF7-8DD1-FE7B265C5862}" type="presParOf" srcId="{5543F0ED-E531-49E8-9672-B97455873F49}" destId="{F4AF89A3-4E62-495D-9185-7F708AF904EA}" srcOrd="0" destOrd="0" presId="urn:microsoft.com/office/officeart/2008/layout/LinedList"/>
    <dgm:cxn modelId="{E6F1DBF4-2A5B-45D8-9E9E-90AC6826ED8F}" type="presParOf" srcId="{F4AF89A3-4E62-495D-9185-7F708AF904EA}" destId="{43941E52-AB12-48DE-BCD9-86D9D7AC72E3}" srcOrd="0" destOrd="0" presId="urn:microsoft.com/office/officeart/2008/layout/LinedList"/>
    <dgm:cxn modelId="{11486BC2-8BA0-46C1-9D99-EE26D3003250}" type="presParOf" srcId="{F4AF89A3-4E62-495D-9185-7F708AF904EA}" destId="{D987C119-9368-4600-9058-F34A99A75633}" srcOrd="1" destOrd="0" presId="urn:microsoft.com/office/officeart/2008/layout/LinedList"/>
    <dgm:cxn modelId="{628091C2-1185-4BBA-8D84-578A3FEEDA72}" type="presParOf" srcId="{F4AF89A3-4E62-495D-9185-7F708AF904EA}" destId="{567CADB2-C709-4E2B-851A-17C595CD87A0}" srcOrd="2" destOrd="0" presId="urn:microsoft.com/office/officeart/2008/layout/LinedList"/>
    <dgm:cxn modelId="{CEDF072F-0ECE-4335-9EF5-F9CEEE1C67BC}" type="presParOf" srcId="{3E5FB336-DE20-4FA2-A284-35E9F8C20A6D}" destId="{E57D00E2-83DE-48A7-9417-4F714E00633F}" srcOrd="2" destOrd="0" presId="urn:microsoft.com/office/officeart/2008/layout/LinedList"/>
    <dgm:cxn modelId="{0C779C95-1CA1-47C2-A6B7-3751CB9FBB9C}" type="presParOf" srcId="{3E5FB336-DE20-4FA2-A284-35E9F8C20A6D}" destId="{365080F8-8570-48FE-96CB-9813A44FD0C3}" srcOrd="3" destOrd="0" presId="urn:microsoft.com/office/officeart/2008/layout/LinedList"/>
    <dgm:cxn modelId="{07192614-4DDA-4501-AE0E-3A1DDB031EC2}" type="presParOf" srcId="{3E5FB336-DE20-4FA2-A284-35E9F8C20A6D}" destId="{3A86AE82-993F-4F09-9367-3843453377E7}" srcOrd="4" destOrd="0" presId="urn:microsoft.com/office/officeart/2008/layout/LinedList"/>
    <dgm:cxn modelId="{30D0D513-72A2-43B8-9705-FB5F4BDB2C18}" type="presParOf" srcId="{3A86AE82-993F-4F09-9367-3843453377E7}" destId="{CCFF749F-FF2E-4FDB-985D-48D3199AEBAE}" srcOrd="0" destOrd="0" presId="urn:microsoft.com/office/officeart/2008/layout/LinedList"/>
    <dgm:cxn modelId="{E57BE007-1D3D-4FD7-8365-EDDAC20594D6}" type="presParOf" srcId="{3A86AE82-993F-4F09-9367-3843453377E7}" destId="{0338B1A0-6AE4-49C6-BA1C-DAA9D0E7F7FA}" srcOrd="1" destOrd="0" presId="urn:microsoft.com/office/officeart/2008/layout/LinedList"/>
    <dgm:cxn modelId="{AD7512F8-96B9-40B7-8093-80FB1C864BD4}" type="presParOf" srcId="{3A86AE82-993F-4F09-9367-3843453377E7}" destId="{8CF269B3-F868-42DA-86A7-E3D259DC6AC3}" srcOrd="2" destOrd="0" presId="urn:microsoft.com/office/officeart/2008/layout/LinedList"/>
    <dgm:cxn modelId="{AD6A1E3E-3E6D-4D05-965D-DAE1FBF935BB}" type="presParOf" srcId="{8CF269B3-F868-42DA-86A7-E3D259DC6AC3}" destId="{8259E0B2-B856-4D80-8DD3-CA6171371416}" srcOrd="0" destOrd="0" presId="urn:microsoft.com/office/officeart/2008/layout/LinedList"/>
    <dgm:cxn modelId="{B64632C0-894E-4B9A-ACBC-0FC62A39943F}" type="presParOf" srcId="{8259E0B2-B856-4D80-8DD3-CA6171371416}" destId="{0370DD45-B965-4882-B888-216F58353D92}" srcOrd="0" destOrd="0" presId="urn:microsoft.com/office/officeart/2008/layout/LinedList"/>
    <dgm:cxn modelId="{5EA08BA8-5FF5-4B82-B64E-2C815CCC3146}" type="presParOf" srcId="{8259E0B2-B856-4D80-8DD3-CA6171371416}" destId="{3EED0E38-109D-444F-96B4-B35E3AD38108}" srcOrd="1" destOrd="0" presId="urn:microsoft.com/office/officeart/2008/layout/LinedList"/>
    <dgm:cxn modelId="{772E15C8-6A0A-42C9-8705-27E29193E694}" type="presParOf" srcId="{8259E0B2-B856-4D80-8DD3-CA6171371416}" destId="{EF6591A5-0EEF-4081-87CE-F31905C05164}" srcOrd="2" destOrd="0" presId="urn:microsoft.com/office/officeart/2008/layout/LinedList"/>
    <dgm:cxn modelId="{D1E885E6-C237-4AAD-A3B8-B3F32D46BB00}" type="presParOf" srcId="{3E5FB336-DE20-4FA2-A284-35E9F8C20A6D}" destId="{7847A07E-4415-41DE-BF15-0AE483343B8E}" srcOrd="5" destOrd="0" presId="urn:microsoft.com/office/officeart/2008/layout/LinedList"/>
    <dgm:cxn modelId="{AC1A24D1-3BF1-4BFF-867C-DA6EF9E6E8B9}" type="presParOf" srcId="{3E5FB336-DE20-4FA2-A284-35E9F8C20A6D}" destId="{A4F85A49-8830-49F5-A0A5-BFEFD498599D}" srcOrd="6"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18.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9938" cy="488791"/>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8791"/>
          </a:xfrm>
          <a:prstGeom prst="rect">
            <a:avLst/>
          </a:prstGeom>
        </p:spPr>
        <p:txBody>
          <a:bodyPr vert="horz" lIns="91432" tIns="45716" rIns="91432" bIns="45716" rtlCol="0"/>
          <a:lstStyle>
            <a:lvl1pPr algn="r">
              <a:defRPr sz="1200"/>
            </a:lvl1pPr>
          </a:lstStyle>
          <a:p>
            <a:fld id="{D79B6F18-AB1F-4D23-8A37-AAC46A5B8168}" type="datetimeFigureOut">
              <a:rPr lang="en-GB" smtClean="0"/>
              <a:t>14/12/2017</a:t>
            </a:fld>
            <a:endParaRPr lang="en-GB"/>
          </a:p>
        </p:txBody>
      </p:sp>
      <p:sp>
        <p:nvSpPr>
          <p:cNvPr id="4" name="Footer Placeholder 3"/>
          <p:cNvSpPr>
            <a:spLocks noGrp="1"/>
          </p:cNvSpPr>
          <p:nvPr>
            <p:ph type="ftr" sz="quarter" idx="2"/>
          </p:nvPr>
        </p:nvSpPr>
        <p:spPr>
          <a:xfrm>
            <a:off x="1" y="9285338"/>
            <a:ext cx="2889938" cy="488791"/>
          </a:xfrm>
          <a:prstGeom prst="rect">
            <a:avLst/>
          </a:prstGeom>
        </p:spPr>
        <p:txBody>
          <a:bodyPr vert="horz" lIns="91432" tIns="45716" rIns="91432" bIns="45716"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85338"/>
            <a:ext cx="2889938" cy="488791"/>
          </a:xfrm>
          <a:prstGeom prst="rect">
            <a:avLst/>
          </a:prstGeom>
        </p:spPr>
        <p:txBody>
          <a:bodyPr vert="horz" lIns="91432" tIns="45716" rIns="91432" bIns="45716" rtlCol="0" anchor="b"/>
          <a:lstStyle>
            <a:lvl1pPr algn="r">
              <a:defRPr sz="1200"/>
            </a:lvl1pPr>
          </a:lstStyle>
          <a:p>
            <a:fld id="{57D9B193-333E-4A5C-BAE6-B297558D6A66}" type="slidenum">
              <a:rPr lang="en-GB" smtClean="0"/>
              <a:t>‹#›</a:t>
            </a:fld>
            <a:endParaRPr lang="en-GB"/>
          </a:p>
        </p:txBody>
      </p:sp>
    </p:spTree>
    <p:extLst>
      <p:ext uri="{BB962C8B-B14F-4D97-AF65-F5344CB8AC3E}">
        <p14:creationId xmlns:p14="http://schemas.microsoft.com/office/powerpoint/2010/main" val="69196461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9938" cy="488791"/>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777607" y="0"/>
            <a:ext cx="2889938" cy="488791"/>
          </a:xfrm>
          <a:prstGeom prst="rect">
            <a:avLst/>
          </a:prstGeom>
        </p:spPr>
        <p:txBody>
          <a:bodyPr vert="horz" lIns="91432" tIns="45716" rIns="91432" bIns="45716" rtlCol="0"/>
          <a:lstStyle>
            <a:lvl1pPr algn="r">
              <a:defRPr sz="1200"/>
            </a:lvl1pPr>
          </a:lstStyle>
          <a:p>
            <a:fld id="{EBC29F40-41D0-4279-8D26-18DDE1951128}" type="datetimeFigureOut">
              <a:rPr lang="en-GB" smtClean="0"/>
              <a:t>14/12/2017</a:t>
            </a:fld>
            <a:endParaRPr lang="en-GB"/>
          </a:p>
        </p:txBody>
      </p:sp>
      <p:sp>
        <p:nvSpPr>
          <p:cNvPr id="4" name="Slide Image Placeholder 3"/>
          <p:cNvSpPr>
            <a:spLocks noGrp="1" noRot="1" noChangeAspect="1"/>
          </p:cNvSpPr>
          <p:nvPr>
            <p:ph type="sldImg" idx="2"/>
          </p:nvPr>
        </p:nvSpPr>
        <p:spPr>
          <a:xfrm>
            <a:off x="890588" y="733425"/>
            <a:ext cx="4887912" cy="3665538"/>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66910" y="4643517"/>
            <a:ext cx="5335269" cy="4399121"/>
          </a:xfrm>
          <a:prstGeom prst="rect">
            <a:avLst/>
          </a:prstGeom>
        </p:spPr>
        <p:txBody>
          <a:bodyPr vert="horz" lIns="91432" tIns="45716" rIns="91432" bIns="45716"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1" y="9285338"/>
            <a:ext cx="2889938" cy="488791"/>
          </a:xfrm>
          <a:prstGeom prst="rect">
            <a:avLst/>
          </a:prstGeom>
        </p:spPr>
        <p:txBody>
          <a:bodyPr vert="horz" lIns="91432" tIns="45716" rIns="91432" bIns="45716" rtlCol="0" anchor="b"/>
          <a:lstStyle>
            <a:lvl1pPr algn="l">
              <a:defRPr sz="1200"/>
            </a:lvl1pPr>
          </a:lstStyle>
          <a:p>
            <a:endParaRPr lang="en-GB"/>
          </a:p>
        </p:txBody>
      </p:sp>
    </p:spTree>
    <p:extLst>
      <p:ext uri="{BB962C8B-B14F-4D97-AF65-F5344CB8AC3E}">
        <p14:creationId xmlns:p14="http://schemas.microsoft.com/office/powerpoint/2010/main" val="24650414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8" Type="http://schemas.openxmlformats.org/officeDocument/2006/relationships/hyperlink" Target="https://www.ukri.org/about-us/governance-and-structure/uk-research-and-innovation-board/professor-sir-leszek-borysiewicz/" TargetMode="External"/><Relationship Id="rId13" Type="http://schemas.openxmlformats.org/officeDocument/2006/relationships/hyperlink" Target="https://www.ukri.org/about-us/governance-and-structure/uk-research-and-innovation-board/sir-harpal-kumar/" TargetMode="External"/><Relationship Id="rId18" Type="http://schemas.openxmlformats.org/officeDocument/2006/relationships/hyperlink" Target="https://www.ukri.org/about-us/governance-and-structure/uk-research-and-innovation-board/professor-dame-sally-davies/" TargetMode="External"/><Relationship Id="rId3" Type="http://schemas.openxmlformats.org/officeDocument/2006/relationships/hyperlink" Target="https://www.ukri.org/about-us/our-people/chief-executive-designate/" TargetMode="External"/><Relationship Id="rId7" Type="http://schemas.openxmlformats.org/officeDocument/2006/relationships/hyperlink" Target="https://www.ukri.org/about-us/governance-and-structure/uk-research-and-innovation-board/professor-julia-black/" TargetMode="External"/><Relationship Id="rId12" Type="http://schemas.openxmlformats.org/officeDocument/2006/relationships/hyperlink" Target="https://www.ukri.org/about-us/governance-and-structure/uk-research-and-innovation-board/professor-alice-gast/" TargetMode="External"/><Relationship Id="rId17" Type="http://schemas.openxmlformats.org/officeDocument/2006/relationships/hyperlink" Target="https://www.ukri.org/about-us/governance-and-structure/uk-research-and-innovation-board/lord-david-willetts/" TargetMode="External"/><Relationship Id="rId2" Type="http://schemas.openxmlformats.org/officeDocument/2006/relationships/slide" Target="../slides/slide14.xml"/><Relationship Id="rId16" Type="http://schemas.openxmlformats.org/officeDocument/2006/relationships/hyperlink" Target="https://www.ukri.org/about-us/governance-and-structure/uk-research-and-innovation-board/mustafa-suleyman/" TargetMode="External"/><Relationship Id="rId1" Type="http://schemas.openxmlformats.org/officeDocument/2006/relationships/notesMaster" Target="../notesMasters/notesMaster1.xml"/><Relationship Id="rId6" Type="http://schemas.openxmlformats.org/officeDocument/2006/relationships/hyperlink" Target="https://www.ukri.org/about-us/governance-and-structure/uk-research-and-innovation-board/sir-peter-bazalgette/" TargetMode="External"/><Relationship Id="rId11" Type="http://schemas.openxmlformats.org/officeDocument/2006/relationships/hyperlink" Target="https://www.ukri.org/about-us/governance-and-structure/uk-research-and-innovation-board/fiona-driscoll/" TargetMode="External"/><Relationship Id="rId5" Type="http://schemas.openxmlformats.org/officeDocument/2006/relationships/hyperlink" Target="https://www.ukri.org/about-us/our-people/non-executive-chair/" TargetMode="External"/><Relationship Id="rId15" Type="http://schemas.openxmlformats.org/officeDocument/2006/relationships/hyperlink" Target="https://www.ukri.org/about-us/governance-and-structure/uk-research-and-innovation-board/vivienne-parry/" TargetMode="External"/><Relationship Id="rId10" Type="http://schemas.openxmlformats.org/officeDocument/2006/relationships/hyperlink" Target="https://www.ukri.org/about-us/governance-and-structure/uk-research-and-innovation-board/professor-sir-ian-diamond/" TargetMode="External"/><Relationship Id="rId4" Type="http://schemas.openxmlformats.org/officeDocument/2006/relationships/hyperlink" Target="https://www.ukri.org/about-us/our-people/chief-finance-officer/" TargetMode="External"/><Relationship Id="rId9" Type="http://schemas.openxmlformats.org/officeDocument/2006/relationships/hyperlink" Target="https://www.ukri.org/about-us/governance-and-structure/uk-research-and-innovation-board/lord-john-browne/" TargetMode="External"/><Relationship Id="rId14" Type="http://schemas.openxmlformats.org/officeDocument/2006/relationships/hyperlink" Target="https://www.ukri.org/about-us/governance-and-structure/uk-research-and-innovation-board/professor-max-lu/"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a:xfrm>
            <a:off x="3777607" y="9285338"/>
            <a:ext cx="2889938" cy="488791"/>
          </a:xfrm>
          <a:prstGeom prst="rect">
            <a:avLst/>
          </a:prstGeom>
        </p:spPr>
        <p:txBody>
          <a:bodyPr lIns="91432" tIns="45716" rIns="91432" bIns="45716"/>
          <a:lstStyle/>
          <a:p>
            <a:fld id="{00A5E0A4-F047-4CBF-90CD-0BBD4F17D5F7}" type="slidenum">
              <a:rPr lang="en-GB" smtClean="0"/>
              <a:t>1</a:t>
            </a:fld>
            <a:endParaRPr lang="en-GB"/>
          </a:p>
        </p:txBody>
      </p:sp>
    </p:spTree>
    <p:extLst>
      <p:ext uri="{BB962C8B-B14F-4D97-AF65-F5344CB8AC3E}">
        <p14:creationId xmlns:p14="http://schemas.microsoft.com/office/powerpoint/2010/main" val="2091229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Apologies for Jargon –</a:t>
            </a:r>
            <a:r>
              <a:rPr lang="en-GB" baseline="0" dirty="0" smtClean="0"/>
              <a:t> hopefully all will become clear as we go through.</a:t>
            </a:r>
          </a:p>
          <a:p>
            <a:r>
              <a:rPr lang="en-GB" baseline="0" dirty="0" smtClean="0"/>
              <a:t>There is too much to cover so there are a lot of hidden slides I can’t show- so please go back through when these are sent round for useful reference material.</a:t>
            </a:r>
            <a:endParaRPr lang="en-GB" dirty="0"/>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00A5E0A4-F047-4CBF-90CD-0BBD4F17D5F7}" type="slidenum">
              <a:rPr lang="en-GB" smtClean="0"/>
              <a:t>2</a:t>
            </a:fld>
            <a:endParaRPr lang="en-GB" dirty="0"/>
          </a:p>
        </p:txBody>
      </p:sp>
    </p:spTree>
    <p:extLst>
      <p:ext uri="{BB962C8B-B14F-4D97-AF65-F5344CB8AC3E}">
        <p14:creationId xmlns:p14="http://schemas.microsoft.com/office/powerpoint/2010/main" val="30405152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dirty="0" smtClean="0"/>
          </a:p>
        </p:txBody>
      </p:sp>
      <p:sp>
        <p:nvSpPr>
          <p:cNvPr id="71684" name="Slide Number Placeholder 3"/>
          <p:cNvSpPr>
            <a:spLocks noGrp="1"/>
          </p:cNvSpPr>
          <p:nvPr>
            <p:ph type="sldNum" sz="quarter" idx="5"/>
          </p:nvPr>
        </p:nvSpPr>
        <p:spPr bwMode="auto">
          <a:xfrm>
            <a:off x="3777607" y="9285338"/>
            <a:ext cx="2889938" cy="48879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590" tIns="45295" rIns="90590" bIns="45295" numCol="1" anchorCtr="0" compatLnSpc="1">
            <a:prstTxWarp prst="textNoShape">
              <a:avLst/>
            </a:prstTxWarp>
          </a:bodyPr>
          <a:lstStyle>
            <a:lvl1pPr>
              <a:defRPr>
                <a:solidFill>
                  <a:schemeClr val="tx1"/>
                </a:solidFill>
                <a:latin typeface="Arial" pitchFamily="34" charset="0"/>
              </a:defRPr>
            </a:lvl1pPr>
            <a:lvl2pPr marL="736041" indent="-283093">
              <a:defRPr>
                <a:solidFill>
                  <a:schemeClr val="tx1"/>
                </a:solidFill>
                <a:latin typeface="Arial" pitchFamily="34" charset="0"/>
              </a:defRPr>
            </a:lvl2pPr>
            <a:lvl3pPr marL="1132370" indent="-226474">
              <a:defRPr>
                <a:solidFill>
                  <a:schemeClr val="tx1"/>
                </a:solidFill>
                <a:latin typeface="Arial" pitchFamily="34" charset="0"/>
              </a:defRPr>
            </a:lvl3pPr>
            <a:lvl4pPr marL="1585318" indent="-226474">
              <a:defRPr>
                <a:solidFill>
                  <a:schemeClr val="tx1"/>
                </a:solidFill>
                <a:latin typeface="Arial" pitchFamily="34" charset="0"/>
              </a:defRPr>
            </a:lvl4pPr>
            <a:lvl5pPr marL="2038266" indent="-226474">
              <a:defRPr>
                <a:solidFill>
                  <a:schemeClr val="tx1"/>
                </a:solidFill>
                <a:latin typeface="Arial" pitchFamily="34" charset="0"/>
              </a:defRPr>
            </a:lvl5pPr>
            <a:lvl6pPr marL="2491214" indent="-226474" fontAlgn="base">
              <a:spcBef>
                <a:spcPct val="0"/>
              </a:spcBef>
              <a:spcAft>
                <a:spcPct val="0"/>
              </a:spcAft>
              <a:defRPr>
                <a:solidFill>
                  <a:schemeClr val="tx1"/>
                </a:solidFill>
                <a:latin typeface="Arial" pitchFamily="34" charset="0"/>
              </a:defRPr>
            </a:lvl6pPr>
            <a:lvl7pPr marL="2944162" indent="-226474" fontAlgn="base">
              <a:spcBef>
                <a:spcPct val="0"/>
              </a:spcBef>
              <a:spcAft>
                <a:spcPct val="0"/>
              </a:spcAft>
              <a:defRPr>
                <a:solidFill>
                  <a:schemeClr val="tx1"/>
                </a:solidFill>
                <a:latin typeface="Arial" pitchFamily="34" charset="0"/>
              </a:defRPr>
            </a:lvl7pPr>
            <a:lvl8pPr marL="3397110" indent="-226474" fontAlgn="base">
              <a:spcBef>
                <a:spcPct val="0"/>
              </a:spcBef>
              <a:spcAft>
                <a:spcPct val="0"/>
              </a:spcAft>
              <a:defRPr>
                <a:solidFill>
                  <a:schemeClr val="tx1"/>
                </a:solidFill>
                <a:latin typeface="Arial" pitchFamily="34" charset="0"/>
              </a:defRPr>
            </a:lvl8pPr>
            <a:lvl9pPr marL="3850058" indent="-226474" fontAlgn="base">
              <a:spcBef>
                <a:spcPct val="0"/>
              </a:spcBef>
              <a:spcAft>
                <a:spcPct val="0"/>
              </a:spcAft>
              <a:defRPr>
                <a:solidFill>
                  <a:schemeClr val="tx1"/>
                </a:solidFill>
                <a:latin typeface="Arial" pitchFamily="34" charset="0"/>
              </a:defRPr>
            </a:lvl9pPr>
          </a:lstStyle>
          <a:p>
            <a:pPr fontAlgn="base">
              <a:spcBef>
                <a:spcPct val="0"/>
              </a:spcBef>
              <a:spcAft>
                <a:spcPct val="0"/>
              </a:spcAft>
            </a:pPr>
            <a:fld id="{55B0C01F-BDDA-47A6-9D88-9FAB279135EB}" type="slidenum">
              <a:rPr lang="en-US" altLang="en-US">
                <a:solidFill>
                  <a:srgbClr val="000000"/>
                </a:solidFill>
                <a:latin typeface="Calibri" pitchFamily="34" charset="0"/>
              </a:rPr>
              <a:pPr fontAlgn="base">
                <a:spcBef>
                  <a:spcPct val="0"/>
                </a:spcBef>
                <a:spcAft>
                  <a:spcPct val="0"/>
                </a:spcAft>
              </a:pPr>
              <a:t>3</a:t>
            </a:fld>
            <a:endParaRPr lang="en-US" altLang="en-US">
              <a:solidFill>
                <a:srgbClr val="000000"/>
              </a:solidFill>
              <a:latin typeface="Calibri" pitchFamily="34" charset="0"/>
            </a:endParaRPr>
          </a:p>
        </p:txBody>
      </p:sp>
    </p:spTree>
    <p:extLst>
      <p:ext uri="{BB962C8B-B14F-4D97-AF65-F5344CB8AC3E}">
        <p14:creationId xmlns:p14="http://schemas.microsoft.com/office/powerpoint/2010/main" val="6537729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542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lvl="2" eaLnBrk="1" hangingPunct="1">
              <a:defRPr/>
            </a:pPr>
            <a:r>
              <a:rPr lang="en-GB" b="0" dirty="0" smtClean="0"/>
              <a:t>EPSRC’s strategic plan was evolved around 2 years ago when Phil Nelson</a:t>
            </a:r>
            <a:r>
              <a:rPr lang="en-GB" b="0" baseline="0" dirty="0" smtClean="0"/>
              <a:t> became our CEO.  He </a:t>
            </a:r>
            <a:r>
              <a:rPr lang="en-GB" b="0" baseline="0" dirty="0" err="1" smtClean="0"/>
              <a:t>eanted</a:t>
            </a:r>
            <a:r>
              <a:rPr lang="en-GB" b="0" baseline="0" dirty="0" smtClean="0"/>
              <a:t> to express what is </a:t>
            </a:r>
            <a:r>
              <a:rPr lang="en-GB" b="0" baseline="0" dirty="0" err="1" smtClean="0"/>
              <a:t>is</a:t>
            </a:r>
            <a:r>
              <a:rPr lang="en-GB" b="0" baseline="0" dirty="0" smtClean="0"/>
              <a:t> that EPSRC, as a low TRL funder, is here to do.</a:t>
            </a:r>
          </a:p>
          <a:p>
            <a:pPr lvl="2" eaLnBrk="1" hangingPunct="1">
              <a:defRPr/>
            </a:pPr>
            <a:endParaRPr lang="en-GB" b="0" baseline="0" dirty="0" smtClean="0"/>
          </a:p>
          <a:p>
            <a:pPr lvl="2" eaLnBrk="1" hangingPunct="1">
              <a:defRPr/>
            </a:pPr>
            <a:r>
              <a:rPr lang="en-GB" b="0" baseline="0" dirty="0" smtClean="0"/>
              <a:t>We have the vision for the UK to be the best place in the world to research, discover and innovate.</a:t>
            </a:r>
            <a:endParaRPr lang="en-GB" b="0" dirty="0" smtClean="0"/>
          </a:p>
          <a:p>
            <a:pPr lvl="2" eaLnBrk="1" hangingPunct="1">
              <a:defRPr/>
            </a:pPr>
            <a:endParaRPr lang="en-GB" b="1" dirty="0" smtClean="0"/>
          </a:p>
          <a:p>
            <a:pPr lvl="2" eaLnBrk="1" hangingPunct="1">
              <a:defRPr/>
            </a:pPr>
            <a:r>
              <a:rPr lang="en-GB" b="1" dirty="0" smtClean="0"/>
              <a:t>RESEARCH AND DISCOVER means that we want the UK to be</a:t>
            </a:r>
            <a:endParaRPr lang="en-GB" sz="1600" b="1" dirty="0"/>
          </a:p>
          <a:p>
            <a:pPr marL="658977" lvl="2">
              <a:defRPr/>
            </a:pPr>
            <a:r>
              <a:rPr lang="en-GB" dirty="0" smtClean="0"/>
              <a:t>an international research leader, where discovery thrives and our support generates the highest quality research in engineering and physical sciences. </a:t>
            </a:r>
            <a:endParaRPr lang="en-GB" sz="1600" dirty="0"/>
          </a:p>
          <a:p>
            <a:pPr lvl="2" eaLnBrk="1" hangingPunct="1">
              <a:defRPr/>
            </a:pPr>
            <a:r>
              <a:rPr lang="en-GB" b="1" dirty="0" smtClean="0"/>
              <a:t>RESEARCH AND INNOVATE means that we want the UK’s </a:t>
            </a:r>
            <a:endParaRPr lang="en-GB" sz="1600" b="1" dirty="0"/>
          </a:p>
          <a:p>
            <a:pPr marL="658977" lvl="2">
              <a:defRPr/>
            </a:pPr>
            <a:r>
              <a:rPr lang="en-GB" dirty="0" smtClean="0"/>
              <a:t>excellent research base and talented researchers to work with us to accelerate innovation for the benefit of society and the economy</a:t>
            </a:r>
          </a:p>
          <a:p>
            <a:pPr marL="658977" lvl="2">
              <a:defRPr/>
            </a:pPr>
            <a:endParaRPr lang="en-GB" dirty="0" smtClean="0"/>
          </a:p>
          <a:p>
            <a:pPr marL="658977" lvl="2">
              <a:defRPr/>
            </a:pPr>
            <a:r>
              <a:rPr lang="en-GB" dirty="0" smtClean="0"/>
              <a:t>There are 3 strategies:</a:t>
            </a:r>
          </a:p>
          <a:p>
            <a:pPr marL="658977" lvl="2">
              <a:defRPr/>
            </a:pPr>
            <a:r>
              <a:rPr lang="en-GB" dirty="0" smtClean="0"/>
              <a:t>Balancing capability- I think of as being a smart investor in research</a:t>
            </a:r>
          </a:p>
          <a:p>
            <a:pPr marL="658977" lvl="2">
              <a:defRPr/>
            </a:pPr>
            <a:r>
              <a:rPr lang="en-GB" dirty="0" smtClean="0"/>
              <a:t>Building leadership is investing in people at all career stages</a:t>
            </a:r>
          </a:p>
          <a:p>
            <a:pPr marL="658977" lvl="2">
              <a:defRPr/>
            </a:pPr>
            <a:r>
              <a:rPr lang="en-GB" dirty="0" smtClean="0"/>
              <a:t>Accelerating impact is reducing the time from discovery to innovation.</a:t>
            </a:r>
          </a:p>
        </p:txBody>
      </p:sp>
      <p:sp>
        <p:nvSpPr>
          <p:cNvPr id="54276" name="Slide Number Placeholder 3"/>
          <p:cNvSpPr>
            <a:spLocks noGrp="1"/>
          </p:cNvSpPr>
          <p:nvPr>
            <p:ph type="sldNum" sz="quarter" idx="5"/>
          </p:nvPr>
        </p:nvSpPr>
        <p:spPr>
          <a:xfrm>
            <a:off x="3778251" y="9285287"/>
            <a:ext cx="2889250" cy="4889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90" tIns="45295" rIns="90590" bIns="45295"/>
          <a:lstStyle>
            <a:lvl1pPr>
              <a:defRPr sz="1100" b="1">
                <a:solidFill>
                  <a:schemeClr val="tx1"/>
                </a:solidFill>
                <a:latin typeface="Arial" charset="0"/>
              </a:defRPr>
            </a:lvl1pPr>
            <a:lvl2pPr marL="736041" indent="-283093">
              <a:defRPr sz="1100" b="1">
                <a:solidFill>
                  <a:schemeClr val="tx1"/>
                </a:solidFill>
                <a:latin typeface="Arial" charset="0"/>
              </a:defRPr>
            </a:lvl2pPr>
            <a:lvl3pPr marL="1132370" indent="-226474">
              <a:defRPr sz="1100" b="1">
                <a:solidFill>
                  <a:schemeClr val="tx1"/>
                </a:solidFill>
                <a:latin typeface="Arial" charset="0"/>
              </a:defRPr>
            </a:lvl3pPr>
            <a:lvl4pPr marL="1585318" indent="-226474">
              <a:defRPr sz="1100" b="1">
                <a:solidFill>
                  <a:schemeClr val="tx1"/>
                </a:solidFill>
                <a:latin typeface="Arial" charset="0"/>
              </a:defRPr>
            </a:lvl4pPr>
            <a:lvl5pPr marL="2038266" indent="-226474">
              <a:defRPr sz="1100" b="1">
                <a:solidFill>
                  <a:schemeClr val="tx1"/>
                </a:solidFill>
                <a:latin typeface="Arial" charset="0"/>
              </a:defRPr>
            </a:lvl5pPr>
            <a:lvl6pPr marL="2491214" indent="-226474" eaLnBrk="0" fontAlgn="base" hangingPunct="0">
              <a:spcBef>
                <a:spcPct val="0"/>
              </a:spcBef>
              <a:spcAft>
                <a:spcPct val="0"/>
              </a:spcAft>
              <a:defRPr sz="1100" b="1">
                <a:solidFill>
                  <a:schemeClr val="tx1"/>
                </a:solidFill>
                <a:latin typeface="Arial" charset="0"/>
              </a:defRPr>
            </a:lvl6pPr>
            <a:lvl7pPr marL="2944162" indent="-226474" eaLnBrk="0" fontAlgn="base" hangingPunct="0">
              <a:spcBef>
                <a:spcPct val="0"/>
              </a:spcBef>
              <a:spcAft>
                <a:spcPct val="0"/>
              </a:spcAft>
              <a:defRPr sz="1100" b="1">
                <a:solidFill>
                  <a:schemeClr val="tx1"/>
                </a:solidFill>
                <a:latin typeface="Arial" charset="0"/>
              </a:defRPr>
            </a:lvl7pPr>
            <a:lvl8pPr marL="3397110" indent="-226474" eaLnBrk="0" fontAlgn="base" hangingPunct="0">
              <a:spcBef>
                <a:spcPct val="0"/>
              </a:spcBef>
              <a:spcAft>
                <a:spcPct val="0"/>
              </a:spcAft>
              <a:defRPr sz="1100" b="1">
                <a:solidFill>
                  <a:schemeClr val="tx1"/>
                </a:solidFill>
                <a:latin typeface="Arial" charset="0"/>
              </a:defRPr>
            </a:lvl8pPr>
            <a:lvl9pPr marL="3850058" indent="-226474" eaLnBrk="0" fontAlgn="base" hangingPunct="0">
              <a:spcBef>
                <a:spcPct val="0"/>
              </a:spcBef>
              <a:spcAft>
                <a:spcPct val="0"/>
              </a:spcAft>
              <a:defRPr sz="1100" b="1">
                <a:solidFill>
                  <a:schemeClr val="tx1"/>
                </a:solidFill>
                <a:latin typeface="Arial" charset="0"/>
              </a:defRPr>
            </a:lvl9pPr>
          </a:lstStyle>
          <a:p>
            <a:fld id="{D327B124-FFAD-4E29-B3B6-C2D3B5599D7A}" type="slidenum">
              <a:rPr lang="en-US" sz="1200" b="0"/>
              <a:pPr/>
              <a:t>4</a:t>
            </a:fld>
            <a:endParaRPr lang="en-US" sz="1200" b="0"/>
          </a:p>
        </p:txBody>
      </p:sp>
    </p:spTree>
    <p:extLst>
      <p:ext uri="{BB962C8B-B14F-4D97-AF65-F5344CB8AC3E}">
        <p14:creationId xmlns:p14="http://schemas.microsoft.com/office/powerpoint/2010/main" val="3770791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Economic Significance of the UK Science Base, a report for the Campaign for Science and Engineering.</a:t>
            </a:r>
            <a:endParaRPr lang="en-GB" dirty="0"/>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93928D54-0AF4-45A1-A061-E8AA87577426}" type="slidenum">
              <a:rPr lang="en-GB" smtClean="0"/>
              <a:t>5</a:t>
            </a:fld>
            <a:endParaRPr lang="en-GB"/>
          </a:p>
        </p:txBody>
      </p:sp>
    </p:spTree>
    <p:extLst>
      <p:ext uri="{BB962C8B-B14F-4D97-AF65-F5344CB8AC3E}">
        <p14:creationId xmlns:p14="http://schemas.microsoft.com/office/powerpoint/2010/main" val="41143895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a:t>
            </a:r>
            <a:r>
              <a:rPr lang="en-GB" baseline="0" dirty="0" smtClean="0"/>
              <a:t> Outcomes are a means of externally communicating what EPSRC’s research investments actually deliver.</a:t>
            </a:r>
          </a:p>
          <a:p>
            <a:endParaRPr lang="en-GB" baseline="0" dirty="0" smtClean="0"/>
          </a:p>
          <a:p>
            <a:r>
              <a:rPr lang="en-GB" baseline="0" dirty="0" smtClean="0"/>
              <a:t>They aim to provide a simple framework in a complex landscape – so the overall portfolio, the strategies and the institutes EPSRC have been asked to deliver, all contribute to these Outcomes in some way or other.</a:t>
            </a:r>
          </a:p>
          <a:p>
            <a:endParaRPr lang="en-GB" baseline="0" dirty="0" smtClean="0"/>
          </a:p>
          <a:p>
            <a:r>
              <a:rPr lang="en-GB" baseline="0" dirty="0" smtClean="0"/>
              <a:t>This slide shows all the components of the Delivery Plan</a:t>
            </a:r>
          </a:p>
          <a:p>
            <a:pPr marL="171450" indent="-171450">
              <a:buFont typeface="Arial" panose="020B0604020202020204" pitchFamily="34" charset="0"/>
              <a:buChar char="•"/>
            </a:pPr>
            <a:r>
              <a:rPr lang="en-GB" baseline="0" dirty="0" smtClean="0"/>
              <a:t>Science Strategy (Productive, Connected, Resilient and Healthy Nation)</a:t>
            </a:r>
          </a:p>
          <a:p>
            <a:pPr marL="171450" indent="-171450">
              <a:buFont typeface="Arial" panose="020B0604020202020204" pitchFamily="34" charset="0"/>
              <a:buChar char="•"/>
            </a:pPr>
            <a:r>
              <a:rPr lang="en-GB" baseline="0" dirty="0" smtClean="0"/>
              <a:t>EPSRC strategies (Balancing Capability, Building Leadership, Accelerating Impact)</a:t>
            </a:r>
          </a:p>
          <a:p>
            <a:pPr marL="171450" indent="-171450">
              <a:buFont typeface="Arial" panose="020B0604020202020204" pitchFamily="34" charset="0"/>
              <a:buChar char="•"/>
            </a:pPr>
            <a:r>
              <a:rPr lang="en-GB" baseline="0" dirty="0" smtClean="0"/>
              <a:t>Grand Challenges (Institutes, including Alan Turing, Physical Sciences, Royce and UKCRIC)</a:t>
            </a:r>
          </a:p>
          <a:p>
            <a:pPr marL="171450" indent="-171450">
              <a:buFont typeface="Arial" panose="020B0604020202020204" pitchFamily="34" charset="0"/>
              <a:buChar char="•"/>
            </a:pPr>
            <a:r>
              <a:rPr lang="en-GB" baseline="0" dirty="0" smtClean="0"/>
              <a:t>Capital plans (Word Class Laboratories)</a:t>
            </a:r>
          </a:p>
          <a:p>
            <a:pPr marL="171450" indent="-171450">
              <a:buFont typeface="Arial" panose="020B0604020202020204" pitchFamily="34" charset="0"/>
              <a:buChar char="•"/>
            </a:pPr>
            <a:r>
              <a:rPr lang="en-GB" baseline="0" dirty="0" smtClean="0"/>
              <a:t>Global Challenge Research Fund</a:t>
            </a:r>
          </a:p>
          <a:p>
            <a:pPr marL="171450" indent="-171450">
              <a:buFont typeface="Arial" panose="020B0604020202020204" pitchFamily="34" charset="0"/>
              <a:buChar char="•"/>
            </a:pPr>
            <a:r>
              <a:rPr lang="en-GB" baseline="0" dirty="0" smtClean="0"/>
              <a:t>Efficiency and effectiveness</a:t>
            </a:r>
          </a:p>
          <a:p>
            <a:pPr marL="0" indent="0">
              <a:buFont typeface="Arial" panose="020B0604020202020204" pitchFamily="34" charset="0"/>
              <a:buNone/>
            </a:pPr>
            <a:endParaRPr lang="en-GB" baseline="0" dirty="0" smtClean="0"/>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59859C04-49A5-694A-9BC9-5B17010ED761}"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2116202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5818">
              <a:defRPr/>
            </a:pPr>
            <a:r>
              <a:rPr lang="en-GB" dirty="0" smtClean="0"/>
              <a:t>Advances based</a:t>
            </a:r>
            <a:r>
              <a:rPr lang="en-GB" baseline="0" dirty="0" smtClean="0"/>
              <a:t> on new research in EPS will revolutionise our ability to manage own own health, adopt healthier behaviours and environments and transform the way care is delivered.</a:t>
            </a:r>
          </a:p>
          <a:p>
            <a:pPr defTabSz="905818">
              <a:defRPr/>
            </a:pPr>
            <a:r>
              <a:rPr lang="en-GB" dirty="0" smtClean="0"/>
              <a:t>Novel technologies, materials and understanding will improve our ability to diagnose, predict and treat disease leading to better quality of life, higher standards of care and will drive UK growth through new</a:t>
            </a:r>
            <a:r>
              <a:rPr lang="en-GB" baseline="0" dirty="0" smtClean="0"/>
              <a:t> products and services as well as driving down the cost of healthcare.</a:t>
            </a:r>
            <a:endParaRPr lang="en-GB" dirty="0" smtClean="0"/>
          </a:p>
          <a:p>
            <a:pPr defTabSz="905818">
              <a:defRPr/>
            </a:pPr>
            <a:endParaRPr lang="en-GB" dirty="0" smtClean="0"/>
          </a:p>
          <a:p>
            <a:pPr defTabSz="905818">
              <a:defRPr/>
            </a:pPr>
            <a:r>
              <a:rPr lang="en-GB" dirty="0" smtClean="0"/>
              <a:t>The</a:t>
            </a:r>
            <a:r>
              <a:rPr lang="en-GB" baseline="0" dirty="0" smtClean="0"/>
              <a:t> Healthy Nation Outcome build strongly on the work done to develop the Healthcare Technologies Grand Challenges strategy; but is broader than just HT.  I’m going to go through the HT strategy in more detail later, so I won’t talk about each of the ambitions within the delivery plan at this point, apart from highlighting that the delivery plan incorporates the ambition H2- which makes the contribution of EPS to delivering improved prevention and public health, much more explicit.  </a:t>
            </a:r>
            <a:endParaRPr lang="en-GB" dirty="0" smtClean="0"/>
          </a:p>
          <a:p>
            <a:endParaRPr lang="en-GB" dirty="0" smtClean="0"/>
          </a:p>
          <a:p>
            <a:r>
              <a:rPr lang="en-GB" dirty="0" smtClean="0"/>
              <a:t>For</a:t>
            </a:r>
            <a:r>
              <a:rPr lang="en-GB" baseline="0" dirty="0" smtClean="0"/>
              <a:t> example, Civil Engineering research in the built environment and  water engineering can contribute here through, for example, the design of smart and nurturing infrastructures which encourage healthy behaviours and support good mental health, or through better understanding of how drains and the water supply in hospitals could act as reservoirs for antibiotic resistant bacteria, or through how environmental remediation can improve health.</a:t>
            </a:r>
          </a:p>
          <a:p>
            <a:endParaRPr lang="en-GB" baseline="0" dirty="0" smtClean="0"/>
          </a:p>
          <a:p>
            <a:r>
              <a:rPr lang="en-GB" baseline="0" dirty="0" smtClean="0"/>
              <a:t>Healthcare Technologies research draws on, and contribute to the other Nations, for example on Connected Nation for data analytics and internet of things technologies, and contributes to both the Productive Nation and the Resilient Nation, for example in thinking about responses to pandemics.  </a:t>
            </a:r>
          </a:p>
          <a:p>
            <a:endParaRPr lang="en-GB" baseline="0" dirty="0" smtClean="0"/>
          </a:p>
          <a:p>
            <a:r>
              <a:rPr lang="en-GB" baseline="0" dirty="0" smtClean="0"/>
              <a:t>Embedded links:</a:t>
            </a:r>
          </a:p>
          <a:p>
            <a:r>
              <a:rPr lang="en-GB" baseline="0" dirty="0" smtClean="0"/>
              <a:t>The </a:t>
            </a:r>
            <a:r>
              <a:rPr lang="en-GB" baseline="0" dirty="0" err="1" smtClean="0"/>
              <a:t>weblink</a:t>
            </a:r>
            <a:r>
              <a:rPr lang="en-GB" baseline="0" dirty="0" smtClean="0"/>
              <a:t> at the bottom lhs of the slide will take you to the relevant page on the EPSRC website, where you can find out more about all of the ambitions.</a:t>
            </a:r>
          </a:p>
          <a:p>
            <a:r>
              <a:rPr lang="en-GB" baseline="0" dirty="0" smtClean="0"/>
              <a:t>The </a:t>
            </a:r>
            <a:r>
              <a:rPr lang="en-GB" baseline="0" dirty="0" err="1" smtClean="0"/>
              <a:t>weblink</a:t>
            </a:r>
            <a:r>
              <a:rPr lang="en-GB" baseline="0" dirty="0" smtClean="0"/>
              <a:t> at the bottom </a:t>
            </a:r>
            <a:r>
              <a:rPr lang="en-GB" baseline="0" dirty="0" err="1" smtClean="0"/>
              <a:t>rhs</a:t>
            </a:r>
            <a:r>
              <a:rPr lang="en-GB" baseline="0" dirty="0" smtClean="0"/>
              <a:t> takes you to a recorded interview with me, explaining more about the Healthy Nation Outcome.</a:t>
            </a:r>
            <a:endParaRPr lang="en-GB" dirty="0"/>
          </a:p>
        </p:txBody>
      </p:sp>
      <p:sp>
        <p:nvSpPr>
          <p:cNvPr id="4" name="Slide Number Placeholder 3"/>
          <p:cNvSpPr>
            <a:spLocks noGrp="1"/>
          </p:cNvSpPr>
          <p:nvPr>
            <p:ph type="sldNum" sz="quarter" idx="10"/>
          </p:nvPr>
        </p:nvSpPr>
        <p:spPr>
          <a:xfrm>
            <a:off x="3778251" y="9285287"/>
            <a:ext cx="2889250" cy="488950"/>
          </a:xfrm>
          <a:prstGeom prst="rect">
            <a:avLst/>
          </a:prstGeom>
        </p:spPr>
        <p:txBody>
          <a:bodyPr lIns="90590" tIns="45295" rIns="90590" bIns="45295"/>
          <a:lstStyle/>
          <a:p>
            <a:fld id="{0BC142B1-7A6E-4DD3-84C7-37973184D68C}" type="slidenum">
              <a:rPr lang="en-GB" smtClean="0"/>
              <a:t>7</a:t>
            </a:fld>
            <a:endParaRPr lang="en-GB"/>
          </a:p>
        </p:txBody>
      </p:sp>
    </p:spTree>
    <p:extLst>
      <p:ext uri="{BB962C8B-B14F-4D97-AF65-F5344CB8AC3E}">
        <p14:creationId xmlns:p14="http://schemas.microsoft.com/office/powerpoint/2010/main" val="8295291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a:xfrm>
            <a:off x="3778251" y="9285287"/>
            <a:ext cx="2889250" cy="488950"/>
          </a:xfrm>
          <a:prstGeom prst="rect">
            <a:avLst/>
          </a:prstGeom>
        </p:spPr>
        <p:txBody>
          <a:bodyPr lIns="90590" tIns="45295" rIns="90590" bIns="45295"/>
          <a:lstStyle/>
          <a:p>
            <a:fld id="{49A6A3FB-2B9F-441F-9090-5EF0CBCD0B46}" type="slidenum">
              <a:rPr lang="en-GB" smtClean="0"/>
              <a:t>8</a:t>
            </a:fld>
            <a:endParaRPr lang="en-GB"/>
          </a:p>
        </p:txBody>
      </p:sp>
    </p:spTree>
    <p:extLst>
      <p:ext uri="{BB962C8B-B14F-4D97-AF65-F5344CB8AC3E}">
        <p14:creationId xmlns:p14="http://schemas.microsoft.com/office/powerpoint/2010/main" val="8153594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a:p>
            <a:endParaRPr lang="en-GB" dirty="0"/>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00A5E0A4-F047-4CBF-90CD-0BBD4F17D5F7}" type="slidenum">
              <a:rPr lang="en-GB" smtClean="0"/>
              <a:t>9</a:t>
            </a:fld>
            <a:endParaRPr lang="en-GB"/>
          </a:p>
        </p:txBody>
      </p:sp>
    </p:spTree>
    <p:extLst>
      <p:ext uri="{BB962C8B-B14F-4D97-AF65-F5344CB8AC3E}">
        <p14:creationId xmlns:p14="http://schemas.microsoft.com/office/powerpoint/2010/main" val="40779014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Our forward look allocation figures directly affect what we are able to commission and as a result </a:t>
            </a:r>
            <a:r>
              <a:rPr lang="en-GB" b="1" dirty="0"/>
              <a:t>EPSRC needs to reduce its commissioning of new activities by around 15% in 2018/19, with a further reduction to 25% in 2019/20</a:t>
            </a:r>
            <a:r>
              <a:rPr lang="en-GB" dirty="0"/>
              <a:t>.  </a:t>
            </a:r>
          </a:p>
          <a:p>
            <a:r>
              <a:rPr lang="en-GB" dirty="0"/>
              <a:t>We have been aware of the need to reduce commitment from 2018/19 from the outset of our Delivery Plan and are now setting out what this means for our research community over the next few years. </a:t>
            </a:r>
          </a:p>
          <a:p>
            <a:r>
              <a:rPr lang="en-GB" dirty="0"/>
              <a:t>Some things will remain unchanged:</a:t>
            </a:r>
          </a:p>
          <a:p>
            <a:pPr lvl="0"/>
            <a:r>
              <a:rPr lang="en-GB" dirty="0"/>
              <a:t>We will continue to invest in excellent research and training across our whole portfolio maintaining a relative balance across both challenge and capability themes</a:t>
            </a:r>
          </a:p>
          <a:p>
            <a:pPr lvl="0"/>
            <a:r>
              <a:rPr lang="en-GB" dirty="0"/>
              <a:t>We will maintain the current balance of investment between research and training</a:t>
            </a:r>
          </a:p>
          <a:p>
            <a:pPr lvl="0"/>
            <a:r>
              <a:rPr lang="en-GB" dirty="0"/>
              <a:t>We will maintain a balanced portfolio of research, with 60% of our total research portfolio being community-led and 40% arising from strategic intervention</a:t>
            </a:r>
          </a:p>
          <a:p>
            <a:pPr lvl="0"/>
            <a:r>
              <a:rPr lang="en-GB" dirty="0"/>
              <a:t>We will continue to invest in the research infrastructure needed to enable research excellence</a:t>
            </a:r>
          </a:p>
          <a:p>
            <a:endParaRPr lang="en-GB" dirty="0"/>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3F4963D4-88F2-4534-8554-FCCBCFCB691B}" type="slidenum">
              <a:rPr lang="en-GB" smtClean="0">
                <a:solidFill>
                  <a:prstClr val="black"/>
                </a:solidFill>
              </a:rPr>
              <a:pPr/>
              <a:t>10</a:t>
            </a:fld>
            <a:endParaRPr lang="en-GB">
              <a:solidFill>
                <a:prstClr val="black"/>
              </a:solidFill>
            </a:endParaRPr>
          </a:p>
        </p:txBody>
      </p:sp>
    </p:spTree>
    <p:extLst>
      <p:ext uri="{BB962C8B-B14F-4D97-AF65-F5344CB8AC3E}">
        <p14:creationId xmlns:p14="http://schemas.microsoft.com/office/powerpoint/2010/main" val="16823665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GB" sz="1800" dirty="0" smtClean="0"/>
              <a:t>More opportunities for community-driven proposals</a:t>
            </a:r>
          </a:p>
          <a:p>
            <a:pPr lvl="1"/>
            <a:r>
              <a:rPr lang="en-GB" sz="1800" dirty="0" smtClean="0"/>
              <a:t>More calls which are focussed on community-generated challenges, or achieving particular behaviours or changes in the research environment </a:t>
            </a:r>
          </a:p>
          <a:p>
            <a:pPr lvl="1"/>
            <a:r>
              <a:rPr lang="en-GB" sz="1800" dirty="0" smtClean="0"/>
              <a:t>More workshops to develop community led challenges and networks</a:t>
            </a:r>
          </a:p>
          <a:p>
            <a:pPr lvl="1"/>
            <a:r>
              <a:rPr lang="en-GB" sz="1800" dirty="0" smtClean="0"/>
              <a:t>Fewer topic-specific and time-bound calls while still maintaining a balance between large critical mass investments, project grants and feasibility studies, networking etc.</a:t>
            </a:r>
          </a:p>
          <a:p>
            <a:pPr lvl="1"/>
            <a:r>
              <a:rPr lang="en-GB" sz="1800" dirty="0" smtClean="0"/>
              <a:t>More multidisciplinary proposals coming through peer review</a:t>
            </a:r>
          </a:p>
          <a:p>
            <a:pPr marL="457200" lvl="1" indent="0">
              <a:buNone/>
            </a:pPr>
            <a:endParaRPr lang="en-GB" sz="1800" dirty="0" smtClean="0"/>
          </a:p>
          <a:p>
            <a:pPr marL="0" indent="-14287">
              <a:buNone/>
            </a:pPr>
            <a:r>
              <a:rPr lang="en-GB" sz="1400" dirty="0" smtClean="0"/>
              <a:t>For example: </a:t>
            </a:r>
          </a:p>
          <a:p>
            <a:pPr lvl="1"/>
            <a:r>
              <a:rPr lang="en-GB" sz="1400" dirty="0" smtClean="0"/>
              <a:t>New Approaches in Data Science call that has been driven by the community calling for a more holistic approach to Data Science across ICT, Maths and Digital Economy - highlights a range of areas but not an application domain</a:t>
            </a:r>
          </a:p>
          <a:p>
            <a:pPr lvl="1"/>
            <a:r>
              <a:rPr lang="en-GB" sz="1400" dirty="0" smtClean="0"/>
              <a:t>New ideas in energy call for feasibility studies aimed at drawing research from across the EPS into energy applications</a:t>
            </a:r>
          </a:p>
          <a:p>
            <a:pPr lvl="1"/>
            <a:r>
              <a:rPr lang="en-GB" sz="1400" dirty="0" smtClean="0"/>
              <a:t>Human Like Computing call/network+ following on from a community organised workshop</a:t>
            </a:r>
          </a:p>
          <a:p>
            <a:pPr lvl="1"/>
            <a:r>
              <a:rPr lang="en-GB" sz="1400" dirty="0" smtClean="0"/>
              <a:t>Healthcare technologies discipline hopping call to enable researchers to develop the skills need to address Healthy Nation ambitions and Healthcare Technology Grand Challenges</a:t>
            </a:r>
            <a:br>
              <a:rPr lang="en-GB" sz="1400" dirty="0" smtClean="0"/>
            </a:br>
            <a:r>
              <a:rPr lang="en-GB" sz="1800" dirty="0" smtClean="0"/>
              <a:t/>
            </a:r>
            <a:br>
              <a:rPr lang="en-GB" sz="1800" dirty="0" smtClean="0"/>
            </a:br>
            <a:endParaRPr lang="en-GB" sz="1800" dirty="0"/>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3F4963D4-88F2-4534-8554-FCCBCFCB691B}" type="slidenum">
              <a:rPr lang="en-GB" smtClean="0"/>
              <a:t>11</a:t>
            </a:fld>
            <a:endParaRPr lang="en-GB"/>
          </a:p>
        </p:txBody>
      </p:sp>
    </p:spTree>
    <p:extLst>
      <p:ext uri="{BB962C8B-B14F-4D97-AF65-F5344CB8AC3E}">
        <p14:creationId xmlns:p14="http://schemas.microsoft.com/office/powerpoint/2010/main" val="20185333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What connects the man</a:t>
            </a:r>
            <a:r>
              <a:rPr lang="en-GB" baseline="0" dirty="0" smtClean="0"/>
              <a:t> on the left (Mark </a:t>
            </a:r>
            <a:r>
              <a:rPr lang="en-GB" baseline="0" dirty="0" err="1" smtClean="0"/>
              <a:t>Walport</a:t>
            </a:r>
            <a:r>
              <a:rPr lang="en-GB" baseline="0" dirty="0" smtClean="0"/>
              <a:t>) and the man on the right (Bob Dylan).</a:t>
            </a:r>
          </a:p>
          <a:p>
            <a:endParaRPr lang="en-GB" baseline="0" dirty="0" smtClean="0"/>
          </a:p>
          <a:p>
            <a:r>
              <a:rPr lang="en-GB" baseline="0" dirty="0" smtClean="0"/>
              <a:t>Answer:  “The times they are a-changing”</a:t>
            </a:r>
          </a:p>
          <a:p>
            <a:endParaRPr lang="en-GB" baseline="0" dirty="0" smtClean="0"/>
          </a:p>
          <a:p>
            <a:r>
              <a:rPr lang="en-GB" sz="1200" b="0" i="0" kern="1200" dirty="0" smtClean="0">
                <a:solidFill>
                  <a:schemeClr val="tx1"/>
                </a:solidFill>
                <a:effectLst/>
                <a:latin typeface="+mn-lt"/>
                <a:ea typeface="+mn-ea"/>
                <a:cs typeface="+mn-cs"/>
              </a:rPr>
              <a:t>Come gather 'round people</a:t>
            </a:r>
            <a:r>
              <a:rPr lang="en-GB" dirty="0" smtClean="0"/>
              <a:t/>
            </a:r>
            <a:br>
              <a:rPr lang="en-GB" dirty="0" smtClean="0"/>
            </a:br>
            <a:r>
              <a:rPr lang="en-GB" sz="1200" b="0" i="0" kern="1200" dirty="0" smtClean="0">
                <a:solidFill>
                  <a:schemeClr val="tx1"/>
                </a:solidFill>
                <a:effectLst/>
                <a:latin typeface="+mn-lt"/>
                <a:ea typeface="+mn-ea"/>
                <a:cs typeface="+mn-cs"/>
              </a:rPr>
              <a:t>Wherever you roam</a:t>
            </a:r>
            <a:r>
              <a:rPr lang="en-GB" dirty="0" smtClean="0"/>
              <a:t/>
            </a:r>
            <a:br>
              <a:rPr lang="en-GB" dirty="0" smtClean="0"/>
            </a:br>
            <a:r>
              <a:rPr lang="en-GB" sz="1200" b="0" i="0" kern="1200" dirty="0" smtClean="0">
                <a:solidFill>
                  <a:schemeClr val="tx1"/>
                </a:solidFill>
                <a:effectLst/>
                <a:latin typeface="+mn-lt"/>
                <a:ea typeface="+mn-ea"/>
                <a:cs typeface="+mn-cs"/>
              </a:rPr>
              <a:t>And admit that the waters</a:t>
            </a:r>
            <a:r>
              <a:rPr lang="en-GB" dirty="0" smtClean="0"/>
              <a:t/>
            </a:r>
            <a:br>
              <a:rPr lang="en-GB" dirty="0" smtClean="0"/>
            </a:br>
            <a:r>
              <a:rPr lang="en-GB" sz="1200" b="0" i="0" kern="1200" dirty="0" smtClean="0">
                <a:solidFill>
                  <a:schemeClr val="tx1"/>
                </a:solidFill>
                <a:effectLst/>
                <a:latin typeface="+mn-lt"/>
                <a:ea typeface="+mn-ea"/>
                <a:cs typeface="+mn-cs"/>
              </a:rPr>
              <a:t>Around you have grown</a:t>
            </a:r>
            <a:r>
              <a:rPr lang="en-GB" dirty="0" smtClean="0"/>
              <a:t/>
            </a:r>
            <a:br>
              <a:rPr lang="en-GB" dirty="0" smtClean="0"/>
            </a:br>
            <a:r>
              <a:rPr lang="en-GB" sz="1200" b="0" i="0" kern="1200" dirty="0" smtClean="0">
                <a:solidFill>
                  <a:schemeClr val="tx1"/>
                </a:solidFill>
                <a:effectLst/>
                <a:latin typeface="+mn-lt"/>
                <a:ea typeface="+mn-ea"/>
                <a:cs typeface="+mn-cs"/>
              </a:rPr>
              <a:t>And accept it that soon</a:t>
            </a:r>
            <a:r>
              <a:rPr lang="en-GB" dirty="0" smtClean="0"/>
              <a:t/>
            </a:r>
            <a:br>
              <a:rPr lang="en-GB" dirty="0" smtClean="0"/>
            </a:br>
            <a:r>
              <a:rPr lang="en-GB" sz="1200" b="0" i="0" kern="1200" dirty="0" smtClean="0">
                <a:solidFill>
                  <a:schemeClr val="tx1"/>
                </a:solidFill>
                <a:effectLst/>
                <a:latin typeface="+mn-lt"/>
                <a:ea typeface="+mn-ea"/>
                <a:cs typeface="+mn-cs"/>
              </a:rPr>
              <a:t>You'll be drenched to the bone.</a:t>
            </a:r>
            <a:r>
              <a:rPr lang="en-GB" dirty="0" smtClean="0"/>
              <a:t/>
            </a:r>
            <a:br>
              <a:rPr lang="en-GB" dirty="0" smtClean="0"/>
            </a:br>
            <a:r>
              <a:rPr lang="en-GB" sz="1200" b="0" i="0" kern="1200" dirty="0" smtClean="0">
                <a:solidFill>
                  <a:schemeClr val="tx1"/>
                </a:solidFill>
                <a:effectLst/>
                <a:latin typeface="+mn-lt"/>
                <a:ea typeface="+mn-ea"/>
                <a:cs typeface="+mn-cs"/>
              </a:rPr>
              <a:t>If your time to you</a:t>
            </a:r>
            <a:r>
              <a:rPr lang="en-GB" dirty="0" smtClean="0"/>
              <a:t/>
            </a:r>
            <a:br>
              <a:rPr lang="en-GB" dirty="0" smtClean="0"/>
            </a:br>
            <a:r>
              <a:rPr lang="en-GB" sz="1200" b="0" i="0" kern="1200" dirty="0" smtClean="0">
                <a:solidFill>
                  <a:schemeClr val="tx1"/>
                </a:solidFill>
                <a:effectLst/>
                <a:latin typeface="+mn-lt"/>
                <a:ea typeface="+mn-ea"/>
                <a:cs typeface="+mn-cs"/>
              </a:rPr>
              <a:t>Is worth </a:t>
            </a:r>
            <a:r>
              <a:rPr lang="en-GB" sz="1200" b="0" i="0" kern="1200" dirty="0" err="1" smtClean="0">
                <a:solidFill>
                  <a:schemeClr val="tx1"/>
                </a:solidFill>
                <a:effectLst/>
                <a:latin typeface="+mn-lt"/>
                <a:ea typeface="+mn-ea"/>
                <a:cs typeface="+mn-cs"/>
              </a:rPr>
              <a:t>savin</a:t>
            </a:r>
            <a:r>
              <a:rPr lang="en-GB" sz="1200" b="0" i="0" kern="1200" dirty="0" smtClean="0">
                <a:solidFill>
                  <a:schemeClr val="tx1"/>
                </a:solidFill>
                <a:effectLst/>
                <a:latin typeface="+mn-lt"/>
                <a:ea typeface="+mn-ea"/>
                <a:cs typeface="+mn-cs"/>
              </a:rPr>
              <a:t>'</a:t>
            </a:r>
            <a:r>
              <a:rPr lang="en-GB" dirty="0" smtClean="0"/>
              <a:t/>
            </a:r>
            <a:br>
              <a:rPr lang="en-GB" dirty="0" smtClean="0"/>
            </a:br>
            <a:r>
              <a:rPr lang="en-GB" sz="1200" b="0" i="0" kern="1200" dirty="0" smtClean="0">
                <a:solidFill>
                  <a:schemeClr val="tx1"/>
                </a:solidFill>
                <a:effectLst/>
                <a:latin typeface="+mn-lt"/>
                <a:ea typeface="+mn-ea"/>
                <a:cs typeface="+mn-cs"/>
              </a:rPr>
              <a:t>Then you better start </a:t>
            </a:r>
            <a:r>
              <a:rPr lang="en-GB" sz="1200" b="0" i="0" kern="1200" dirty="0" err="1" smtClean="0">
                <a:solidFill>
                  <a:schemeClr val="tx1"/>
                </a:solidFill>
                <a:effectLst/>
                <a:latin typeface="+mn-lt"/>
                <a:ea typeface="+mn-ea"/>
                <a:cs typeface="+mn-cs"/>
              </a:rPr>
              <a:t>swimmin</a:t>
            </a:r>
            <a:r>
              <a:rPr lang="en-GB" sz="1200" b="0" i="0" kern="1200" dirty="0" smtClean="0">
                <a:solidFill>
                  <a:schemeClr val="tx1"/>
                </a:solidFill>
                <a:effectLst/>
                <a:latin typeface="+mn-lt"/>
                <a:ea typeface="+mn-ea"/>
                <a:cs typeface="+mn-cs"/>
              </a:rPr>
              <a:t>'</a:t>
            </a:r>
            <a:r>
              <a:rPr lang="en-GB" dirty="0" smtClean="0"/>
              <a:t/>
            </a:r>
            <a:br>
              <a:rPr lang="en-GB" dirty="0" smtClean="0"/>
            </a:br>
            <a:r>
              <a:rPr lang="en-GB" sz="1200" b="0" i="0" kern="1200" dirty="0" smtClean="0">
                <a:solidFill>
                  <a:schemeClr val="tx1"/>
                </a:solidFill>
                <a:effectLst/>
                <a:latin typeface="+mn-lt"/>
                <a:ea typeface="+mn-ea"/>
                <a:cs typeface="+mn-cs"/>
              </a:rPr>
              <a:t>Or you'll sink like a stone</a:t>
            </a:r>
            <a:r>
              <a:rPr lang="en-GB" dirty="0" smtClean="0"/>
              <a:t/>
            </a:r>
            <a:br>
              <a:rPr lang="en-GB" dirty="0" smtClean="0"/>
            </a:br>
            <a:r>
              <a:rPr lang="en-GB" sz="1200" b="0" i="0" kern="1200" dirty="0" smtClean="0">
                <a:solidFill>
                  <a:schemeClr val="tx1"/>
                </a:solidFill>
                <a:effectLst/>
                <a:latin typeface="+mn-lt"/>
                <a:ea typeface="+mn-ea"/>
                <a:cs typeface="+mn-cs"/>
              </a:rPr>
              <a:t>For the times they are a-</a:t>
            </a:r>
            <a:r>
              <a:rPr lang="en-GB" sz="1200" b="0" i="0" kern="1200" dirty="0" err="1" smtClean="0">
                <a:solidFill>
                  <a:schemeClr val="tx1"/>
                </a:solidFill>
                <a:effectLst/>
                <a:latin typeface="+mn-lt"/>
                <a:ea typeface="+mn-ea"/>
                <a:cs typeface="+mn-cs"/>
              </a:rPr>
              <a:t>changin</a:t>
            </a:r>
            <a:r>
              <a:rPr lang="en-GB" sz="1200" b="0" i="0" kern="1200" dirty="0" smtClean="0">
                <a:solidFill>
                  <a:schemeClr val="tx1"/>
                </a:solidFill>
                <a:effectLst/>
                <a:latin typeface="+mn-lt"/>
                <a:ea typeface="+mn-ea"/>
                <a:cs typeface="+mn-cs"/>
              </a:rPr>
              <a:t>'.</a:t>
            </a:r>
            <a:endParaRPr lang="en-GB" dirty="0"/>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00A5E0A4-F047-4CBF-90CD-0BBD4F17D5F7}" type="slidenum">
              <a:rPr lang="en-GB" smtClean="0"/>
              <a:t>12</a:t>
            </a:fld>
            <a:endParaRPr lang="en-GB"/>
          </a:p>
        </p:txBody>
      </p:sp>
    </p:spTree>
    <p:extLst>
      <p:ext uri="{BB962C8B-B14F-4D97-AF65-F5344CB8AC3E}">
        <p14:creationId xmlns:p14="http://schemas.microsoft.com/office/powerpoint/2010/main" val="19520208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The time to influence change is now.</a:t>
            </a:r>
          </a:p>
          <a:p>
            <a:r>
              <a:rPr lang="en-GB" b="1" dirty="0" smtClean="0"/>
              <a:t>What to you want to keep?  </a:t>
            </a:r>
          </a:p>
          <a:p>
            <a:r>
              <a:rPr lang="en-GB" b="1" dirty="0" smtClean="0"/>
              <a:t>Who do you tell, how can you influence?</a:t>
            </a:r>
          </a:p>
          <a:p>
            <a:r>
              <a:rPr lang="en-GB" b="1" dirty="0" smtClean="0"/>
              <a:t>Pay attention to the way things are changing</a:t>
            </a:r>
          </a:p>
          <a:p>
            <a:endParaRPr lang="en-GB" dirty="0"/>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00A5E0A4-F047-4CBF-90CD-0BBD4F17D5F7}" type="slidenum">
              <a:rPr lang="en-GB" smtClean="0"/>
              <a:t>13</a:t>
            </a:fld>
            <a:endParaRPr lang="en-GB"/>
          </a:p>
        </p:txBody>
      </p:sp>
    </p:spTree>
    <p:extLst>
      <p:ext uri="{BB962C8B-B14F-4D97-AF65-F5344CB8AC3E}">
        <p14:creationId xmlns:p14="http://schemas.microsoft.com/office/powerpoint/2010/main" val="7809399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smtClean="0">
                <a:solidFill>
                  <a:schemeClr val="tx1"/>
                </a:solidFill>
                <a:effectLst/>
                <a:latin typeface="+mn-lt"/>
                <a:ea typeface="+mn-ea"/>
                <a:cs typeface="+mn-cs"/>
                <a:hlinkClick r:id="rId3"/>
              </a:rPr>
              <a:t>Sir Mark </a:t>
            </a:r>
            <a:r>
              <a:rPr lang="en-GB" sz="1200" b="0" i="0" u="none" strike="noStrike" kern="1200" dirty="0" err="1" smtClean="0">
                <a:solidFill>
                  <a:schemeClr val="tx1"/>
                </a:solidFill>
                <a:effectLst/>
                <a:latin typeface="+mn-lt"/>
                <a:ea typeface="+mn-ea"/>
                <a:cs typeface="+mn-cs"/>
                <a:hlinkClick r:id="rId3"/>
              </a:rPr>
              <a:t>Walport</a:t>
            </a:r>
            <a:r>
              <a:rPr lang="en-GB" sz="1200" b="0" i="0" kern="1200" dirty="0" smtClean="0">
                <a:solidFill>
                  <a:schemeClr val="tx1"/>
                </a:solidFill>
                <a:effectLst/>
                <a:latin typeface="+mn-lt"/>
                <a:ea typeface="+mn-ea"/>
                <a:cs typeface="+mn-cs"/>
              </a:rPr>
              <a:t> - Chief Executive Designate, UKRI</a:t>
            </a:r>
          </a:p>
          <a:p>
            <a:r>
              <a:rPr lang="en-GB" sz="1200" b="0" i="0" u="none" strike="noStrike" kern="1200" dirty="0" smtClean="0">
                <a:solidFill>
                  <a:schemeClr val="tx1"/>
                </a:solidFill>
                <a:effectLst/>
                <a:latin typeface="+mn-lt"/>
                <a:ea typeface="+mn-ea"/>
                <a:cs typeface="+mn-cs"/>
                <a:hlinkClick r:id="rId4"/>
              </a:rPr>
              <a:t>Ian Kenyon</a:t>
            </a:r>
            <a:r>
              <a:rPr lang="en-GB" sz="1200" b="0" i="0" kern="1200" dirty="0" smtClean="0">
                <a:solidFill>
                  <a:schemeClr val="tx1"/>
                </a:solidFill>
                <a:effectLst/>
                <a:latin typeface="+mn-lt"/>
                <a:ea typeface="+mn-ea"/>
                <a:cs typeface="+mn-cs"/>
              </a:rPr>
              <a:t> - Chief Finance Officer, UKRI</a:t>
            </a:r>
          </a:p>
          <a:p>
            <a:r>
              <a:rPr lang="en-GB" sz="1200" b="0" i="0" u="none" strike="noStrike" kern="1200" dirty="0" smtClean="0">
                <a:solidFill>
                  <a:schemeClr val="tx1"/>
                </a:solidFill>
                <a:effectLst/>
                <a:latin typeface="+mn-lt"/>
                <a:ea typeface="+mn-ea"/>
                <a:cs typeface="+mn-cs"/>
                <a:hlinkClick r:id="rId5"/>
              </a:rPr>
              <a:t>Sir John Kingman</a:t>
            </a:r>
            <a:r>
              <a:rPr lang="en-GB" sz="1200" b="0" i="0" kern="1200" dirty="0" smtClean="0">
                <a:solidFill>
                  <a:schemeClr val="tx1"/>
                </a:solidFill>
                <a:effectLst/>
                <a:latin typeface="+mn-lt"/>
                <a:ea typeface="+mn-ea"/>
                <a:cs typeface="+mn-cs"/>
              </a:rPr>
              <a:t> - interim Chair, UKRI; Legal and General Group Chair and former Second Permanent Secretary to HM Treasury</a:t>
            </a:r>
          </a:p>
          <a:p>
            <a:r>
              <a:rPr lang="en-GB" sz="1200" b="0" i="0" u="none" strike="noStrike" kern="1200" dirty="0" smtClean="0">
                <a:solidFill>
                  <a:schemeClr val="tx1"/>
                </a:solidFill>
                <a:effectLst/>
                <a:latin typeface="+mn-lt"/>
                <a:ea typeface="+mn-ea"/>
                <a:cs typeface="+mn-cs"/>
                <a:hlinkClick r:id="rId6"/>
              </a:rPr>
              <a:t>Sir Peter </a:t>
            </a:r>
            <a:r>
              <a:rPr lang="en-GB" sz="1200" b="0" i="0" u="none" strike="noStrike" kern="1200" dirty="0" err="1" smtClean="0">
                <a:solidFill>
                  <a:schemeClr val="tx1"/>
                </a:solidFill>
                <a:effectLst/>
                <a:latin typeface="+mn-lt"/>
                <a:ea typeface="+mn-ea"/>
                <a:cs typeface="+mn-cs"/>
                <a:hlinkClick r:id="rId6"/>
              </a:rPr>
              <a:t>Bazalgette</a:t>
            </a:r>
            <a:r>
              <a:rPr lang="en-GB" sz="1200" b="0" i="0" kern="1200" dirty="0" smtClean="0">
                <a:solidFill>
                  <a:schemeClr val="tx1"/>
                </a:solidFill>
                <a:effectLst/>
                <a:latin typeface="+mn-lt"/>
                <a:ea typeface="+mn-ea"/>
                <a:cs typeface="+mn-cs"/>
              </a:rPr>
              <a:t> - founder of an independent TV production company and Executive Chair of ITV</a:t>
            </a:r>
          </a:p>
          <a:p>
            <a:r>
              <a:rPr lang="en-GB" sz="1200" b="0" i="0" u="none" strike="noStrike" kern="1200" dirty="0" smtClean="0">
                <a:solidFill>
                  <a:schemeClr val="tx1"/>
                </a:solidFill>
                <a:effectLst/>
                <a:latin typeface="+mn-lt"/>
                <a:ea typeface="+mn-ea"/>
                <a:cs typeface="+mn-cs"/>
                <a:hlinkClick r:id="rId7"/>
              </a:rPr>
              <a:t>Professor Julia Black</a:t>
            </a:r>
            <a:r>
              <a:rPr lang="en-GB" sz="1200" b="0" i="0" kern="1200" dirty="0" smtClean="0">
                <a:solidFill>
                  <a:schemeClr val="tx1"/>
                </a:solidFill>
                <a:effectLst/>
                <a:latin typeface="+mn-lt"/>
                <a:ea typeface="+mn-ea"/>
                <a:cs typeface="+mn-cs"/>
              </a:rPr>
              <a:t> - Pro Director for Research at the London School of Economics</a:t>
            </a:r>
          </a:p>
          <a:p>
            <a:r>
              <a:rPr lang="en-GB" sz="1200" b="0" i="0" u="none" strike="noStrike" kern="1200" dirty="0" smtClean="0">
                <a:solidFill>
                  <a:schemeClr val="tx1"/>
                </a:solidFill>
                <a:effectLst/>
                <a:latin typeface="+mn-lt"/>
                <a:ea typeface="+mn-ea"/>
                <a:cs typeface="+mn-cs"/>
                <a:hlinkClick r:id="rId8"/>
              </a:rPr>
              <a:t>Professor Sir </a:t>
            </a:r>
            <a:r>
              <a:rPr lang="en-GB" sz="1200" b="0" i="0" u="none" strike="noStrike" kern="1200" dirty="0" err="1" smtClean="0">
                <a:solidFill>
                  <a:schemeClr val="tx1"/>
                </a:solidFill>
                <a:effectLst/>
                <a:latin typeface="+mn-lt"/>
                <a:ea typeface="+mn-ea"/>
                <a:cs typeface="+mn-cs"/>
                <a:hlinkClick r:id="rId8"/>
              </a:rPr>
              <a:t>Leszek</a:t>
            </a:r>
            <a:r>
              <a:rPr lang="en-GB" sz="1200" b="0" i="0" u="none" strike="noStrike" kern="1200" dirty="0" smtClean="0">
                <a:solidFill>
                  <a:schemeClr val="tx1"/>
                </a:solidFill>
                <a:effectLst/>
                <a:latin typeface="+mn-lt"/>
                <a:ea typeface="+mn-ea"/>
                <a:cs typeface="+mn-cs"/>
                <a:hlinkClick r:id="rId8"/>
              </a:rPr>
              <a:t> </a:t>
            </a:r>
            <a:r>
              <a:rPr lang="en-GB" sz="1200" b="0" i="0" u="none" strike="noStrike" kern="1200" dirty="0" err="1" smtClean="0">
                <a:solidFill>
                  <a:schemeClr val="tx1"/>
                </a:solidFill>
                <a:effectLst/>
                <a:latin typeface="+mn-lt"/>
                <a:ea typeface="+mn-ea"/>
                <a:cs typeface="+mn-cs"/>
                <a:hlinkClick r:id="rId8"/>
              </a:rPr>
              <a:t>Borysiewicz</a:t>
            </a:r>
            <a:r>
              <a:rPr lang="en-GB" sz="1200" b="0" i="0" kern="1200" dirty="0" smtClean="0">
                <a:solidFill>
                  <a:schemeClr val="tx1"/>
                </a:solidFill>
                <a:effectLst/>
                <a:latin typeface="+mn-lt"/>
                <a:ea typeface="+mn-ea"/>
                <a:cs typeface="+mn-cs"/>
              </a:rPr>
              <a:t> - Vice-Chancellor of the University of Cambridge (until end of September 2017) and Chair of Cancer Research UK</a:t>
            </a:r>
          </a:p>
          <a:p>
            <a:r>
              <a:rPr lang="en-GB" sz="1200" b="0" i="0" u="none" strike="noStrike" kern="1200" dirty="0" smtClean="0">
                <a:solidFill>
                  <a:schemeClr val="tx1"/>
                </a:solidFill>
                <a:effectLst/>
                <a:latin typeface="+mn-lt"/>
                <a:ea typeface="+mn-ea"/>
                <a:cs typeface="+mn-cs"/>
                <a:hlinkClick r:id="rId9"/>
              </a:rPr>
              <a:t>Lord John Browne of </a:t>
            </a:r>
            <a:r>
              <a:rPr lang="en-GB" sz="1200" b="0" i="0" u="none" strike="noStrike" kern="1200" dirty="0" err="1" smtClean="0">
                <a:solidFill>
                  <a:schemeClr val="tx1"/>
                </a:solidFill>
                <a:effectLst/>
                <a:latin typeface="+mn-lt"/>
                <a:ea typeface="+mn-ea"/>
                <a:cs typeface="+mn-cs"/>
                <a:hlinkClick r:id="rId9"/>
              </a:rPr>
              <a:t>Madingley</a:t>
            </a:r>
            <a:r>
              <a:rPr lang="en-GB" sz="1200" b="0" i="0" kern="1200" dirty="0" smtClean="0">
                <a:solidFill>
                  <a:schemeClr val="tx1"/>
                </a:solidFill>
                <a:effectLst/>
                <a:latin typeface="+mn-lt"/>
                <a:ea typeface="+mn-ea"/>
                <a:cs typeface="+mn-cs"/>
              </a:rPr>
              <a:t> - Executive Chairman of L1 Energy, and former Chief Executive of BP plc</a:t>
            </a:r>
          </a:p>
          <a:p>
            <a:r>
              <a:rPr lang="en-GB" sz="1200" b="0" i="0" u="none" strike="noStrike" kern="1200" dirty="0" smtClean="0">
                <a:solidFill>
                  <a:schemeClr val="tx1"/>
                </a:solidFill>
                <a:effectLst/>
                <a:latin typeface="+mn-lt"/>
                <a:ea typeface="+mn-ea"/>
                <a:cs typeface="+mn-cs"/>
                <a:hlinkClick r:id="rId10"/>
              </a:rPr>
              <a:t>Professor Sir Ian Diamond</a:t>
            </a:r>
            <a:r>
              <a:rPr lang="en-GB" sz="1200" b="0" i="0" kern="1200" dirty="0" smtClean="0">
                <a:solidFill>
                  <a:schemeClr val="tx1"/>
                </a:solidFill>
                <a:effectLst/>
                <a:latin typeface="+mn-lt"/>
                <a:ea typeface="+mn-ea"/>
                <a:cs typeface="+mn-cs"/>
              </a:rPr>
              <a:t> - Principal and Vice-Chancellor of the University of Aberdeen</a:t>
            </a:r>
          </a:p>
          <a:p>
            <a:r>
              <a:rPr lang="en-GB" sz="1200" b="0" i="0" u="none" strike="noStrike" kern="1200" dirty="0" smtClean="0">
                <a:solidFill>
                  <a:schemeClr val="tx1"/>
                </a:solidFill>
                <a:effectLst/>
                <a:latin typeface="+mn-lt"/>
                <a:ea typeface="+mn-ea"/>
                <a:cs typeface="+mn-cs"/>
                <a:hlinkClick r:id="rId11"/>
              </a:rPr>
              <a:t>Fiona Driscoll</a:t>
            </a:r>
            <a:r>
              <a:rPr lang="en-GB" sz="1200" b="0" i="0" kern="1200" dirty="0" smtClean="0">
                <a:solidFill>
                  <a:schemeClr val="tx1"/>
                </a:solidFill>
                <a:effectLst/>
                <a:latin typeface="+mn-lt"/>
                <a:ea typeface="+mn-ea"/>
                <a:cs typeface="+mn-cs"/>
              </a:rPr>
              <a:t> - Chair, UKRI Audit Committee and Chair of Nuffield Health Audit Committee</a:t>
            </a:r>
          </a:p>
          <a:p>
            <a:r>
              <a:rPr lang="en-GB" sz="1200" b="0" i="0" u="none" strike="noStrike" kern="1200" dirty="0" smtClean="0">
                <a:solidFill>
                  <a:schemeClr val="tx1"/>
                </a:solidFill>
                <a:effectLst/>
                <a:latin typeface="+mn-lt"/>
                <a:ea typeface="+mn-ea"/>
                <a:cs typeface="+mn-cs"/>
                <a:hlinkClick r:id="rId12"/>
              </a:rPr>
              <a:t>Professor Alice </a:t>
            </a:r>
            <a:r>
              <a:rPr lang="en-GB" sz="1200" b="0" i="0" u="none" strike="noStrike" kern="1200" dirty="0" err="1" smtClean="0">
                <a:solidFill>
                  <a:schemeClr val="tx1"/>
                </a:solidFill>
                <a:effectLst/>
                <a:latin typeface="+mn-lt"/>
                <a:ea typeface="+mn-ea"/>
                <a:cs typeface="+mn-cs"/>
                <a:hlinkClick r:id="rId12"/>
              </a:rPr>
              <a:t>Gast</a:t>
            </a:r>
            <a:r>
              <a:rPr lang="en-GB" sz="1200" b="0" i="0" kern="1200" dirty="0" smtClean="0">
                <a:solidFill>
                  <a:schemeClr val="tx1"/>
                </a:solidFill>
                <a:effectLst/>
                <a:latin typeface="+mn-lt"/>
                <a:ea typeface="+mn-ea"/>
                <a:cs typeface="+mn-cs"/>
              </a:rPr>
              <a:t> - President of Imperial College London</a:t>
            </a:r>
          </a:p>
          <a:p>
            <a:r>
              <a:rPr lang="en-GB" sz="1200" b="0" i="0" u="none" strike="noStrike" kern="1200" dirty="0" smtClean="0">
                <a:solidFill>
                  <a:schemeClr val="tx1"/>
                </a:solidFill>
                <a:effectLst/>
                <a:latin typeface="+mn-lt"/>
                <a:ea typeface="+mn-ea"/>
                <a:cs typeface="+mn-cs"/>
                <a:hlinkClick r:id="rId13"/>
              </a:rPr>
              <a:t>Sir </a:t>
            </a:r>
            <a:r>
              <a:rPr lang="en-GB" sz="1200" b="0" i="0" u="none" strike="noStrike" kern="1200" dirty="0" err="1" smtClean="0">
                <a:solidFill>
                  <a:schemeClr val="tx1"/>
                </a:solidFill>
                <a:effectLst/>
                <a:latin typeface="+mn-lt"/>
                <a:ea typeface="+mn-ea"/>
                <a:cs typeface="+mn-cs"/>
                <a:hlinkClick r:id="rId13"/>
              </a:rPr>
              <a:t>Harpal</a:t>
            </a:r>
            <a:r>
              <a:rPr lang="en-GB" sz="1200" b="0" i="0" u="none" strike="noStrike" kern="1200" dirty="0" smtClean="0">
                <a:solidFill>
                  <a:schemeClr val="tx1"/>
                </a:solidFill>
                <a:effectLst/>
                <a:latin typeface="+mn-lt"/>
                <a:ea typeface="+mn-ea"/>
                <a:cs typeface="+mn-cs"/>
                <a:hlinkClick r:id="rId13"/>
              </a:rPr>
              <a:t> Kumar</a:t>
            </a:r>
            <a:r>
              <a:rPr lang="en-GB" sz="1200" b="0" i="0" kern="1200" dirty="0" smtClean="0">
                <a:solidFill>
                  <a:schemeClr val="tx1"/>
                </a:solidFill>
                <a:effectLst/>
                <a:latin typeface="+mn-lt"/>
                <a:ea typeface="+mn-ea"/>
                <a:cs typeface="+mn-cs"/>
              </a:rPr>
              <a:t> - Chief Executive of Cancer Research UK</a:t>
            </a:r>
          </a:p>
          <a:p>
            <a:r>
              <a:rPr lang="en-GB" sz="1200" b="0" i="0" u="none" strike="noStrike" kern="1200" dirty="0" smtClean="0">
                <a:solidFill>
                  <a:schemeClr val="tx1"/>
                </a:solidFill>
                <a:effectLst/>
                <a:latin typeface="+mn-lt"/>
                <a:ea typeface="+mn-ea"/>
                <a:cs typeface="+mn-cs"/>
                <a:hlinkClick r:id="rId14"/>
              </a:rPr>
              <a:t>Professor Max Lu</a:t>
            </a:r>
            <a:r>
              <a:rPr lang="en-GB" sz="1200" b="0" i="0" kern="1200" dirty="0" smtClean="0">
                <a:solidFill>
                  <a:schemeClr val="tx1"/>
                </a:solidFill>
                <a:effectLst/>
                <a:latin typeface="+mn-lt"/>
                <a:ea typeface="+mn-ea"/>
                <a:cs typeface="+mn-cs"/>
              </a:rPr>
              <a:t> - President and Vice-Chancellor of the University of Surrey</a:t>
            </a:r>
          </a:p>
          <a:p>
            <a:r>
              <a:rPr lang="en-GB" sz="1200" b="0" i="0" u="none" strike="noStrike" kern="1200" dirty="0" smtClean="0">
                <a:solidFill>
                  <a:schemeClr val="tx1"/>
                </a:solidFill>
                <a:effectLst/>
                <a:latin typeface="+mn-lt"/>
                <a:ea typeface="+mn-ea"/>
                <a:cs typeface="+mn-cs"/>
                <a:hlinkClick r:id="rId15"/>
              </a:rPr>
              <a:t>Vivienne Parry</a:t>
            </a:r>
            <a:r>
              <a:rPr lang="en-GB" sz="1200" b="0" i="0" kern="1200" dirty="0" smtClean="0">
                <a:solidFill>
                  <a:schemeClr val="tx1"/>
                </a:solidFill>
                <a:effectLst/>
                <a:latin typeface="+mn-lt"/>
                <a:ea typeface="+mn-ea"/>
                <a:cs typeface="+mn-cs"/>
              </a:rPr>
              <a:t> - Head of Engagement for Genomics England</a:t>
            </a:r>
          </a:p>
          <a:p>
            <a:r>
              <a:rPr lang="en-GB" sz="1200" b="0" i="0" u="none" strike="noStrike" kern="1200" dirty="0" smtClean="0">
                <a:solidFill>
                  <a:schemeClr val="tx1"/>
                </a:solidFill>
                <a:effectLst/>
                <a:latin typeface="+mn-lt"/>
                <a:ea typeface="+mn-ea"/>
                <a:cs typeface="+mn-cs"/>
                <a:hlinkClick r:id="rId16"/>
              </a:rPr>
              <a:t>Mustafa </a:t>
            </a:r>
            <a:r>
              <a:rPr lang="en-GB" sz="1200" b="0" i="0" u="none" strike="noStrike" kern="1200" dirty="0" err="1" smtClean="0">
                <a:solidFill>
                  <a:schemeClr val="tx1"/>
                </a:solidFill>
                <a:effectLst/>
                <a:latin typeface="+mn-lt"/>
                <a:ea typeface="+mn-ea"/>
                <a:cs typeface="+mn-cs"/>
                <a:hlinkClick r:id="rId16"/>
              </a:rPr>
              <a:t>Suleyman</a:t>
            </a:r>
            <a:r>
              <a:rPr lang="en-GB" sz="1200" b="0" i="0" kern="1200" dirty="0" smtClean="0">
                <a:solidFill>
                  <a:schemeClr val="tx1"/>
                </a:solidFill>
                <a:effectLst/>
                <a:latin typeface="+mn-lt"/>
                <a:ea typeface="+mn-ea"/>
                <a:cs typeface="+mn-cs"/>
              </a:rPr>
              <a:t> - co-founder and Head of Applied AI at DeepMind</a:t>
            </a:r>
          </a:p>
          <a:p>
            <a:r>
              <a:rPr lang="en-GB" sz="1200" b="0" i="0" u="none" strike="noStrike" kern="1200" dirty="0" smtClean="0">
                <a:solidFill>
                  <a:schemeClr val="tx1"/>
                </a:solidFill>
                <a:effectLst/>
                <a:latin typeface="+mn-lt"/>
                <a:ea typeface="+mn-ea"/>
                <a:cs typeface="+mn-cs"/>
                <a:hlinkClick r:id="rId17"/>
              </a:rPr>
              <a:t>Lord David Willetts</a:t>
            </a:r>
            <a:r>
              <a:rPr lang="en-GB" sz="1200" b="0" i="0" kern="1200" dirty="0" smtClean="0">
                <a:solidFill>
                  <a:schemeClr val="tx1"/>
                </a:solidFill>
                <a:effectLst/>
                <a:latin typeface="+mn-lt"/>
                <a:ea typeface="+mn-ea"/>
                <a:cs typeface="+mn-cs"/>
              </a:rPr>
              <a:t> - Executive Chair of the Resolution Foundation and former Minister for Universities and Science</a:t>
            </a:r>
          </a:p>
          <a:p>
            <a:r>
              <a:rPr lang="en-GB" sz="1200" b="0" i="0" u="none" strike="noStrike" kern="1200" dirty="0" smtClean="0">
                <a:solidFill>
                  <a:schemeClr val="tx1"/>
                </a:solidFill>
                <a:effectLst/>
                <a:latin typeface="+mn-lt"/>
                <a:ea typeface="+mn-ea"/>
                <a:cs typeface="+mn-cs"/>
                <a:hlinkClick r:id="rId18"/>
              </a:rPr>
              <a:t>Professor Dame Sally Davies</a:t>
            </a:r>
            <a:r>
              <a:rPr lang="en-GB" sz="1200" b="0" i="0" kern="1200" dirty="0" smtClean="0">
                <a:solidFill>
                  <a:schemeClr val="tx1"/>
                </a:solidFill>
                <a:effectLst/>
                <a:latin typeface="+mn-lt"/>
                <a:ea typeface="+mn-ea"/>
                <a:cs typeface="+mn-cs"/>
              </a:rPr>
              <a:t> - Chief Medical Officer</a:t>
            </a:r>
            <a:br>
              <a:rPr lang="en-GB" sz="1200" b="0" i="0" kern="1200" dirty="0" smtClean="0">
                <a:solidFill>
                  <a:schemeClr val="tx1"/>
                </a:solidFill>
                <a:effectLst/>
                <a:latin typeface="+mn-lt"/>
                <a:ea typeface="+mn-ea"/>
                <a:cs typeface="+mn-cs"/>
              </a:rPr>
            </a:br>
            <a:r>
              <a:rPr lang="en-GB" sz="1200" b="0" i="0" kern="1200" dirty="0" smtClean="0">
                <a:solidFill>
                  <a:schemeClr val="tx1"/>
                </a:solidFill>
                <a:effectLst/>
                <a:latin typeface="+mn-lt"/>
                <a:ea typeface="+mn-ea"/>
                <a:cs typeface="+mn-cs"/>
              </a:rPr>
              <a:t>(As a serving civil servant, Dame Sally will not formally be a member of the Board but will join meetings in a personal capacity.)</a:t>
            </a:r>
          </a:p>
          <a:p>
            <a:endParaRPr lang="en-GB" dirty="0"/>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00A5E0A4-F047-4CBF-90CD-0BBD4F17D5F7}" type="slidenum">
              <a:rPr lang="en-GB" smtClean="0"/>
              <a:t>14</a:t>
            </a:fld>
            <a:endParaRPr lang="en-GB"/>
          </a:p>
        </p:txBody>
      </p:sp>
    </p:spTree>
    <p:extLst>
      <p:ext uri="{BB962C8B-B14F-4D97-AF65-F5344CB8AC3E}">
        <p14:creationId xmlns:p14="http://schemas.microsoft.com/office/powerpoint/2010/main" val="37693712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Treating</a:t>
            </a:r>
            <a:r>
              <a:rPr lang="en-GB" baseline="0" dirty="0" smtClean="0"/>
              <a:t> cancer – CRUK multidisciplinary project award </a:t>
            </a:r>
          </a:p>
          <a:p>
            <a:r>
              <a:rPr lang="en-GB" baseline="0" dirty="0" smtClean="0"/>
              <a:t>Cyber security - </a:t>
            </a:r>
            <a:r>
              <a:rPr lang="en-GB" dirty="0" smtClean="0"/>
              <a:t>Privacy, Ethics, Trust, Reliability, Accessibility and Security) a new £9.7 million multidisciplinary research hub in the cyber security of the Internet of Things involving nine leading UK universities</a:t>
            </a:r>
            <a:endParaRPr lang="en-GB" baseline="0" dirty="0" smtClean="0"/>
          </a:p>
          <a:p>
            <a:endParaRPr lang="en-GB" dirty="0"/>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3F4963D4-88F2-4534-8554-FCCBCFCB691B}" type="slidenum">
              <a:rPr lang="en-GB" smtClean="0">
                <a:solidFill>
                  <a:prstClr val="black"/>
                </a:solidFill>
              </a:rPr>
              <a:pPr/>
              <a:t>15</a:t>
            </a:fld>
            <a:endParaRPr lang="en-GB">
              <a:solidFill>
                <a:prstClr val="black"/>
              </a:solidFill>
            </a:endParaRPr>
          </a:p>
        </p:txBody>
      </p:sp>
    </p:spTree>
    <p:extLst>
      <p:ext uri="{BB962C8B-B14F-4D97-AF65-F5344CB8AC3E}">
        <p14:creationId xmlns:p14="http://schemas.microsoft.com/office/powerpoint/2010/main" val="16823665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buFont typeface="Arial" panose="020B0604020202020204" pitchFamily="34" charset="0"/>
              <a:buChar char="•"/>
            </a:pPr>
            <a:r>
              <a:rPr lang="en-GB" sz="2000" dirty="0" smtClean="0">
                <a:latin typeface="+mn-lt"/>
              </a:rPr>
              <a:t>The Government committed to investing an extra £2 billion a year in R&amp;D by the end of this Parliament – an increase of around 20% on total Government R&amp;D spending, and more than any increase in any Parliament since 1979. This is a positive result.  For UKRI this is an increase of a third</a:t>
            </a:r>
            <a:r>
              <a:rPr lang="en-GB" sz="2000" baseline="0" dirty="0" smtClean="0">
                <a:latin typeface="+mn-lt"/>
              </a:rPr>
              <a:t> in available budget. Is a clear indication that government support for science remains strong.</a:t>
            </a:r>
            <a:endParaRPr lang="en-GB" sz="2000" dirty="0" smtClean="0">
              <a:latin typeface="+mn-lt"/>
            </a:endParaRPr>
          </a:p>
          <a:p>
            <a:pPr marL="342900" lvl="0" indent="-342900">
              <a:buFont typeface="Arial" panose="020B0604020202020204" pitchFamily="34" charset="0"/>
              <a:buChar char="•"/>
            </a:pPr>
            <a:endParaRPr lang="en-GB" sz="2000" dirty="0" smtClean="0">
              <a:latin typeface="+mn-lt"/>
            </a:endParaRPr>
          </a:p>
          <a:p>
            <a:pPr marL="342900" lvl="0" indent="-342900">
              <a:buFont typeface="Arial" panose="020B0604020202020204" pitchFamily="34" charset="0"/>
              <a:buChar char="•"/>
            </a:pPr>
            <a:r>
              <a:rPr lang="en-GB" sz="2000" dirty="0" smtClean="0">
                <a:latin typeface="+mn-lt"/>
              </a:rPr>
              <a:t>This National Productivity Innovation Fund (NPIF) will provide:</a:t>
            </a:r>
          </a:p>
          <a:p>
            <a:pPr marL="800100" lvl="1" indent="-342900">
              <a:buFont typeface="Arial" panose="020B0604020202020204" pitchFamily="34" charset="0"/>
              <a:buChar char="•"/>
            </a:pPr>
            <a:r>
              <a:rPr lang="en-GB" sz="2000" dirty="0" smtClean="0"/>
              <a:t>An Industrial Strategy Challenge Fund (UKRI/Innovate)</a:t>
            </a:r>
          </a:p>
          <a:p>
            <a:pPr marL="800100" lvl="1" indent="-342900">
              <a:buFont typeface="Arial" panose="020B0604020202020204" pitchFamily="34" charset="0"/>
              <a:buChar char="•"/>
            </a:pPr>
            <a:r>
              <a:rPr lang="en-GB" sz="2000" dirty="0" smtClean="0"/>
              <a:t>Additional Funding to increase research capacity (UKRI/Innovate)</a:t>
            </a:r>
          </a:p>
          <a:p>
            <a:pPr marL="800100" lvl="1" indent="-342900">
              <a:buFont typeface="Arial" panose="020B0604020202020204" pitchFamily="34" charset="0"/>
              <a:buChar char="•"/>
            </a:pPr>
            <a:r>
              <a:rPr lang="en-GB" sz="2000" dirty="0" smtClean="0"/>
              <a:t>A third wave of science and innovation audits</a:t>
            </a:r>
          </a:p>
          <a:p>
            <a:pPr marL="800100" lvl="1" indent="-342900">
              <a:buFont typeface="Arial" panose="020B0604020202020204" pitchFamily="34" charset="0"/>
              <a:buChar char="•"/>
            </a:pPr>
            <a:r>
              <a:rPr lang="en-GB" sz="2000" dirty="0" smtClean="0"/>
              <a:t>A further £100m until 2020-21 to increase university collaboration in technology transfer and working with industry</a:t>
            </a:r>
          </a:p>
          <a:p>
            <a:pPr marL="800100" lvl="1" indent="-342900">
              <a:buFont typeface="Arial" panose="020B0604020202020204" pitchFamily="34" charset="0"/>
              <a:buChar char="•"/>
            </a:pPr>
            <a:endParaRPr lang="en-GB" sz="2000" dirty="0" smtClean="0"/>
          </a:p>
          <a:p>
            <a:pPr marL="342900" indent="-342900">
              <a:buFont typeface="Arial" panose="020B0604020202020204" pitchFamily="34" charset="0"/>
              <a:buChar char="•"/>
            </a:pPr>
            <a:r>
              <a:rPr lang="en-GB" sz="2000" dirty="0" smtClean="0">
                <a:latin typeface="+mn-lt"/>
              </a:rPr>
              <a:t>Approximately £425 million to be spent in 2017-18 rising to approximately £2bn in 2020-2021 (exact spend and fine details yet to be determined)</a:t>
            </a:r>
          </a:p>
          <a:p>
            <a:r>
              <a:rPr lang="en-GB" sz="2200" b="1" dirty="0" smtClean="0">
                <a:latin typeface="+mn-lt"/>
              </a:rPr>
              <a:t>Additional Funding for Innovation, Applied Science  and Research</a:t>
            </a:r>
            <a:endParaRPr lang="en-GB" sz="2200" dirty="0" smtClean="0">
              <a:latin typeface="+mn-lt"/>
            </a:endParaRPr>
          </a:p>
          <a:p>
            <a:pPr lvl="1"/>
            <a:r>
              <a:rPr lang="en-GB" sz="2000" dirty="0" smtClean="0"/>
              <a:t>To be allocated to increase research capacity and business innovation, to further support the UK’s world-leading research base and to unlock its full potential. </a:t>
            </a:r>
          </a:p>
          <a:p>
            <a:pPr lvl="1"/>
            <a:r>
              <a:rPr lang="en-GB" sz="2000" dirty="0" smtClean="0"/>
              <a:t>UKRI will award this funding on the basis of excellence</a:t>
            </a:r>
          </a:p>
          <a:p>
            <a:pPr lvl="1"/>
            <a:r>
              <a:rPr lang="en-GB" sz="2000" dirty="0" smtClean="0"/>
              <a:t>As yet there is little further detail available.</a:t>
            </a:r>
          </a:p>
          <a:p>
            <a:pPr marL="457200" lvl="1" indent="0">
              <a:buNone/>
            </a:pPr>
            <a:endParaRPr lang="en-GB" sz="2200" dirty="0" smtClean="0"/>
          </a:p>
          <a:p>
            <a:r>
              <a:rPr lang="en-GB" sz="2200" b="1" dirty="0" smtClean="0">
                <a:latin typeface="+mn-lt"/>
              </a:rPr>
              <a:t>Industrial Strategy Challenge Fund (ISCF)</a:t>
            </a:r>
            <a:endParaRPr lang="en-GB" sz="2200" dirty="0" smtClean="0">
              <a:latin typeface="+mn-lt"/>
            </a:endParaRPr>
          </a:p>
          <a:p>
            <a:pPr lvl="1"/>
            <a:r>
              <a:rPr lang="en-GB" sz="2000" dirty="0" smtClean="0"/>
              <a:t>Cross-disciplinary fund to support collaborations between business and the science base, setting identifiable challenges to tackle. </a:t>
            </a:r>
          </a:p>
          <a:p>
            <a:pPr lvl="1"/>
            <a:r>
              <a:rPr lang="en-GB" sz="2000" dirty="0" smtClean="0"/>
              <a:t>The fund will be managed by Innovate UK and the Research Councils. </a:t>
            </a:r>
          </a:p>
          <a:p>
            <a:pPr lvl="1"/>
            <a:r>
              <a:rPr lang="en-GB" sz="2000" dirty="0" smtClean="0"/>
              <a:t>Modelled on the USA’s DARPA programme, it will cover a broad range of technologies, to be decided by an evidence-based process. </a:t>
            </a:r>
          </a:p>
          <a:p>
            <a:pPr lvl="1"/>
            <a:endParaRPr lang="en-GB" sz="2000" dirty="0" smtClean="0"/>
          </a:p>
          <a:p>
            <a:pPr lvl="1"/>
            <a:endParaRPr lang="en-GB" sz="2000" dirty="0" smtClean="0"/>
          </a:p>
          <a:p>
            <a:pPr lvl="1"/>
            <a:r>
              <a:rPr lang="en-GB" sz="2000" dirty="0" smtClean="0"/>
              <a:t>Blocks in darker blue on the left are of</a:t>
            </a:r>
            <a:r>
              <a:rPr lang="en-GB" sz="2000" baseline="0" dirty="0" smtClean="0"/>
              <a:t> more interest to EPSRC</a:t>
            </a:r>
            <a:endParaRPr lang="en-GB" sz="2000" dirty="0" smtClean="0"/>
          </a:p>
          <a:p>
            <a:pPr marL="342900" indent="-342900">
              <a:buFont typeface="Arial" panose="020B0604020202020204" pitchFamily="34" charset="0"/>
              <a:buChar char="•"/>
            </a:pPr>
            <a:endParaRPr lang="en-GB" sz="2000" dirty="0" smtClean="0">
              <a:latin typeface="+mn-lt"/>
            </a:endParaRPr>
          </a:p>
          <a:p>
            <a:endParaRPr lang="en-GB" dirty="0"/>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59859C04-49A5-694A-9BC9-5B17010ED761}" type="slidenum">
              <a:rPr lang="en-US" smtClean="0"/>
              <a:t>17</a:t>
            </a:fld>
            <a:endParaRPr lang="en-US"/>
          </a:p>
        </p:txBody>
      </p:sp>
    </p:spTree>
    <p:extLst>
      <p:ext uri="{BB962C8B-B14F-4D97-AF65-F5344CB8AC3E}">
        <p14:creationId xmlns:p14="http://schemas.microsoft.com/office/powerpoint/2010/main" val="23810771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pPr marL="168330" indent="-168330">
              <a:buFontTx/>
              <a:buChar char="-"/>
            </a:pPr>
            <a:endParaRPr lang="en-GB" dirty="0"/>
          </a:p>
          <a:p>
            <a:pPr marL="168330" indent="-168330">
              <a:buFontTx/>
              <a:buChar char="-"/>
            </a:pPr>
            <a:endParaRPr lang="en-GB" dirty="0"/>
          </a:p>
          <a:p>
            <a:pPr marL="168330" indent="-168330">
              <a:buFontTx/>
              <a:buChar char="-"/>
            </a:pPr>
            <a:endParaRPr lang="en-GB" dirty="0"/>
          </a:p>
          <a:p>
            <a:endParaRPr lang="en-GB" dirty="0"/>
          </a:p>
          <a:p>
            <a:endParaRPr lang="en-GB" dirty="0"/>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3F4963D4-88F2-4534-8554-FCCBCFCB691B}" type="slidenum">
              <a:rPr lang="en-GB" smtClean="0">
                <a:solidFill>
                  <a:prstClr val="black"/>
                </a:solidFill>
              </a:rPr>
              <a:pPr/>
              <a:t>19</a:t>
            </a:fld>
            <a:endParaRPr lang="en-GB">
              <a:solidFill>
                <a:prstClr val="black"/>
              </a:solidFill>
            </a:endParaRPr>
          </a:p>
        </p:txBody>
      </p:sp>
    </p:spTree>
    <p:extLst>
      <p:ext uri="{BB962C8B-B14F-4D97-AF65-F5344CB8AC3E}">
        <p14:creationId xmlns:p14="http://schemas.microsoft.com/office/powerpoint/2010/main" val="36758257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0049109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a:xfrm>
            <a:off x="1606550" y="639763"/>
            <a:ext cx="3524250" cy="2643187"/>
          </a:xfrm>
          <a:ln/>
        </p:spPr>
      </p:sp>
      <p:sp>
        <p:nvSpPr>
          <p:cNvPr id="17411" name="Notes Placeholder 2"/>
          <p:cNvSpPr>
            <a:spLocks noGrp="1"/>
          </p:cNvSpPr>
          <p:nvPr>
            <p:ph type="body" idx="1"/>
          </p:nvPr>
        </p:nvSpPr>
        <p:spPr>
          <a:xfrm>
            <a:off x="382219" y="3519761"/>
            <a:ext cx="5904656" cy="583264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05896" eaLnBrk="0" fontAlgn="base" hangingPunct="0">
              <a:spcBef>
                <a:spcPct val="30000"/>
              </a:spcBef>
              <a:spcAft>
                <a:spcPct val="0"/>
              </a:spcAft>
              <a:defRPr/>
            </a:pPr>
            <a:r>
              <a:rPr lang="en-GB" sz="1400" dirty="0"/>
              <a:t>From regenerative medicine to robotic surgery, data fusion to innovative drug delivery, EPSRC supported research and training makes a unique and vital contribution to a sustainable healthcare system, improved patient outcomes and quality of life.</a:t>
            </a:r>
          </a:p>
          <a:p>
            <a:pPr marL="283093" indent="-283093" defTabSz="905896" eaLnBrk="0" fontAlgn="base" hangingPunct="0">
              <a:spcBef>
                <a:spcPct val="30000"/>
              </a:spcBef>
              <a:spcAft>
                <a:spcPct val="0"/>
              </a:spcAft>
              <a:buFont typeface="Arial" pitchFamily="34" charset="0"/>
              <a:buChar char="•"/>
              <a:defRPr/>
            </a:pPr>
            <a:r>
              <a:rPr lang="en-GB" sz="1400" dirty="0"/>
              <a:t>EPSRC has a total portfolio of £725M of research and training relevant to Health, £336M of which is Healthcare Technologies funded.- not including joint funding from other partners e.g. </a:t>
            </a:r>
            <a:r>
              <a:rPr lang="en-GB" sz="1400" dirty="0" err="1"/>
              <a:t>Wellcome</a:t>
            </a:r>
            <a:r>
              <a:rPr lang="en-GB" sz="1400" dirty="0"/>
              <a:t>, CRUK, MRC, BBRSC, Innovate UK, NC3RS</a:t>
            </a:r>
          </a:p>
          <a:p>
            <a:r>
              <a:rPr lang="en-GB" sz="1400" dirty="0"/>
              <a:t>Healthcare Technologies investments underpin advances in the NHS and provide opportunities for businesses in the health and life sciences sector.</a:t>
            </a:r>
          </a:p>
          <a:p>
            <a:pPr marL="283093" indent="-283093">
              <a:buFont typeface="Arial" pitchFamily="34" charset="0"/>
              <a:buChar char="•"/>
            </a:pPr>
            <a:r>
              <a:rPr lang="en-GB" sz="1400" dirty="0"/>
              <a:t>Our portfolio covers Novel therapies, implants, surgical tools and prosthetics</a:t>
            </a:r>
          </a:p>
          <a:p>
            <a:pPr marL="283093" indent="-283093">
              <a:buFont typeface="Arial" pitchFamily="34" charset="0"/>
              <a:buChar char="•"/>
            </a:pPr>
            <a:r>
              <a:rPr lang="en-GB" sz="1400" dirty="0"/>
              <a:t>It covers Sensing and imaging technologies, and data handling for diagnosis in real time and at point of care.</a:t>
            </a:r>
          </a:p>
          <a:p>
            <a:pPr marL="283093" indent="-283093">
              <a:buFont typeface="Arial" pitchFamily="34" charset="0"/>
              <a:buChar char="•"/>
            </a:pPr>
            <a:r>
              <a:rPr lang="en-GB" sz="1400" dirty="0"/>
              <a:t>It also includes Design and manufacture to bring healthcare technologies through to products.</a:t>
            </a:r>
          </a:p>
          <a:p>
            <a:pPr defTabSz="905896" eaLnBrk="0" fontAlgn="base" hangingPunct="0">
              <a:spcBef>
                <a:spcPct val="30000"/>
              </a:spcBef>
              <a:spcAft>
                <a:spcPct val="0"/>
              </a:spcAft>
              <a:defRPr/>
            </a:pPr>
            <a:r>
              <a:rPr lang="en-GB" sz="1400" dirty="0"/>
              <a:t>Partnership is important for Healthcare Technologies research and training:</a:t>
            </a:r>
          </a:p>
          <a:p>
            <a:pPr marL="283093" indent="-283093" defTabSz="905896" eaLnBrk="0" fontAlgn="base" hangingPunct="0">
              <a:spcBef>
                <a:spcPct val="30000"/>
              </a:spcBef>
              <a:spcAft>
                <a:spcPct val="0"/>
              </a:spcAft>
              <a:buFont typeface="Arial" pitchFamily="34" charset="0"/>
              <a:buChar char="•"/>
              <a:defRPr/>
            </a:pPr>
            <a:r>
              <a:rPr lang="en-GB" sz="1400" dirty="0"/>
              <a:t>Nearly one third of the research that we fund is in partnership with other funders, such as MRC, CRUK, </a:t>
            </a:r>
            <a:r>
              <a:rPr lang="en-GB" sz="1400" dirty="0" err="1"/>
              <a:t>Wellcome</a:t>
            </a:r>
            <a:r>
              <a:rPr lang="en-GB" sz="1400" dirty="0"/>
              <a:t>, Innovate UK.</a:t>
            </a:r>
          </a:p>
          <a:p>
            <a:pPr marL="283093" indent="-283093" defTabSz="905896" eaLnBrk="0" fontAlgn="base" hangingPunct="0">
              <a:spcBef>
                <a:spcPct val="30000"/>
              </a:spcBef>
              <a:spcAft>
                <a:spcPct val="0"/>
              </a:spcAft>
              <a:buFont typeface="Arial" pitchFamily="34" charset="0"/>
              <a:buChar char="•"/>
              <a:defRPr/>
            </a:pPr>
            <a:r>
              <a:rPr lang="en-GB" sz="1400" dirty="0"/>
              <a:t>Its important for the researchers we fund too- more than half of research grants are collaborative with more than 900 different partners outside of UK academia, leveraging a total of nearly £83M cash and in-kind support.</a:t>
            </a:r>
          </a:p>
          <a:p>
            <a:pPr defTabSz="905896" eaLnBrk="0" fontAlgn="base" hangingPunct="0">
              <a:spcBef>
                <a:spcPct val="30000"/>
              </a:spcBef>
              <a:spcAft>
                <a:spcPct val="0"/>
              </a:spcAft>
              <a:defRPr/>
            </a:pPr>
            <a:r>
              <a:rPr lang="en-GB" sz="1400" dirty="0"/>
              <a:t>An endeavour of this magnitude needs to have strategy behind it, to make best use of tax-payers money, to address the most pressing challenges and to ensure the highest quality research and training is funded.</a:t>
            </a:r>
          </a:p>
          <a:p>
            <a:endParaRPr lang="en-GB" sz="900" dirty="0"/>
          </a:p>
          <a:p>
            <a:r>
              <a:rPr lang="en-GB" sz="900" dirty="0" err="1"/>
              <a:t>Nb</a:t>
            </a:r>
            <a:r>
              <a:rPr lang="en-GB" sz="900" dirty="0"/>
              <a:t> Figures are total “live” portfolio for research and postgrad training for Health-related and Healthcare technologies research</a:t>
            </a:r>
          </a:p>
        </p:txBody>
      </p:sp>
      <p:sp>
        <p:nvSpPr>
          <p:cNvPr id="17412" name="Slide Number Placeholder 3"/>
          <p:cNvSpPr>
            <a:spLocks noGrp="1"/>
          </p:cNvSpPr>
          <p:nvPr>
            <p:ph type="sldNum" sz="quarter" idx="5"/>
          </p:nvPr>
        </p:nvSpPr>
        <p:spPr>
          <a:xfrm>
            <a:off x="3778251" y="9285287"/>
            <a:ext cx="2889250" cy="4889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90" tIns="45295" rIns="90590" bIns="45295"/>
          <a:lstStyle>
            <a:lvl1pPr>
              <a:defRPr sz="1100" b="1">
                <a:solidFill>
                  <a:schemeClr val="tx1"/>
                </a:solidFill>
                <a:latin typeface="Arial" pitchFamily="34" charset="0"/>
              </a:defRPr>
            </a:lvl1pPr>
            <a:lvl2pPr marL="723654" indent="-278328">
              <a:defRPr sz="1100" b="1">
                <a:solidFill>
                  <a:schemeClr val="tx1"/>
                </a:solidFill>
                <a:latin typeface="Arial" pitchFamily="34" charset="0"/>
              </a:defRPr>
            </a:lvl2pPr>
            <a:lvl3pPr marL="1113313" indent="-222663">
              <a:defRPr sz="1100" b="1">
                <a:solidFill>
                  <a:schemeClr val="tx1"/>
                </a:solidFill>
                <a:latin typeface="Arial" pitchFamily="34" charset="0"/>
              </a:defRPr>
            </a:lvl3pPr>
            <a:lvl4pPr marL="1558638" indent="-222663">
              <a:defRPr sz="1100" b="1">
                <a:solidFill>
                  <a:schemeClr val="tx1"/>
                </a:solidFill>
                <a:latin typeface="Arial" pitchFamily="34" charset="0"/>
              </a:defRPr>
            </a:lvl4pPr>
            <a:lvl5pPr marL="2003964" indent="-222663">
              <a:defRPr sz="1100" b="1">
                <a:solidFill>
                  <a:schemeClr val="tx1"/>
                </a:solidFill>
                <a:latin typeface="Arial" pitchFamily="34" charset="0"/>
              </a:defRPr>
            </a:lvl5pPr>
            <a:lvl6pPr marL="2449289" indent="-222663" eaLnBrk="0" fontAlgn="base" hangingPunct="0">
              <a:spcBef>
                <a:spcPct val="0"/>
              </a:spcBef>
              <a:spcAft>
                <a:spcPct val="0"/>
              </a:spcAft>
              <a:defRPr sz="1100" b="1">
                <a:solidFill>
                  <a:schemeClr val="tx1"/>
                </a:solidFill>
                <a:latin typeface="Arial" pitchFamily="34" charset="0"/>
              </a:defRPr>
            </a:lvl6pPr>
            <a:lvl7pPr marL="2894613" indent="-222663" eaLnBrk="0" fontAlgn="base" hangingPunct="0">
              <a:spcBef>
                <a:spcPct val="0"/>
              </a:spcBef>
              <a:spcAft>
                <a:spcPct val="0"/>
              </a:spcAft>
              <a:defRPr sz="1100" b="1">
                <a:solidFill>
                  <a:schemeClr val="tx1"/>
                </a:solidFill>
                <a:latin typeface="Arial" pitchFamily="34" charset="0"/>
              </a:defRPr>
            </a:lvl7pPr>
            <a:lvl8pPr marL="3339940" indent="-222663" eaLnBrk="0" fontAlgn="base" hangingPunct="0">
              <a:spcBef>
                <a:spcPct val="0"/>
              </a:spcBef>
              <a:spcAft>
                <a:spcPct val="0"/>
              </a:spcAft>
              <a:defRPr sz="1100" b="1">
                <a:solidFill>
                  <a:schemeClr val="tx1"/>
                </a:solidFill>
                <a:latin typeface="Arial" pitchFamily="34" charset="0"/>
              </a:defRPr>
            </a:lvl8pPr>
            <a:lvl9pPr marL="3785265" indent="-222663" eaLnBrk="0" fontAlgn="base" hangingPunct="0">
              <a:spcBef>
                <a:spcPct val="0"/>
              </a:spcBef>
              <a:spcAft>
                <a:spcPct val="0"/>
              </a:spcAft>
              <a:defRPr sz="1100" b="1">
                <a:solidFill>
                  <a:schemeClr val="tx1"/>
                </a:solidFill>
                <a:latin typeface="Arial" pitchFamily="34" charset="0"/>
              </a:defRPr>
            </a:lvl9pPr>
          </a:lstStyle>
          <a:p>
            <a:fld id="{61980E0B-BF55-4EB7-A296-096FD9937548}" type="slidenum">
              <a:rPr lang="en-US" sz="1200" b="0">
                <a:solidFill>
                  <a:srgbClr val="000000"/>
                </a:solidFill>
              </a:rPr>
              <a:pPr/>
              <a:t>22</a:t>
            </a:fld>
            <a:endParaRPr lang="en-US" sz="1200" b="0" dirty="0">
              <a:solidFill>
                <a:srgbClr val="000000"/>
              </a:solidFill>
            </a:endParaRPr>
          </a:p>
        </p:txBody>
      </p:sp>
    </p:spTree>
    <p:extLst>
      <p:ext uri="{BB962C8B-B14F-4D97-AF65-F5344CB8AC3E}">
        <p14:creationId xmlns:p14="http://schemas.microsoft.com/office/powerpoint/2010/main" val="8001767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a:xfrm>
            <a:off x="3778251" y="9285287"/>
            <a:ext cx="2889250" cy="488950"/>
          </a:xfrm>
          <a:prstGeom prst="rect">
            <a:avLst/>
          </a:prstGeom>
        </p:spPr>
        <p:txBody>
          <a:bodyPr lIns="90590" tIns="45295" rIns="90590" bIns="45295"/>
          <a:lstStyle/>
          <a:p>
            <a:fld id="{00A5E0A4-F047-4CBF-90CD-0BBD4F17D5F7}" type="slidenum">
              <a:rPr lang="en-GB" smtClean="0"/>
              <a:t>23</a:t>
            </a:fld>
            <a:endParaRPr lang="en-GB"/>
          </a:p>
        </p:txBody>
      </p:sp>
    </p:spTree>
    <p:extLst>
      <p:ext uri="{BB962C8B-B14F-4D97-AF65-F5344CB8AC3E}">
        <p14:creationId xmlns:p14="http://schemas.microsoft.com/office/powerpoint/2010/main" val="31427922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Shape 112"/>
          <p:cNvSpPr txBox="1">
            <a:spLocks noGrp="1"/>
          </p:cNvSpPr>
          <p:nvPr>
            <p:ph type="body" idx="1"/>
          </p:nvPr>
        </p:nvSpPr>
        <p:spPr>
          <a:xfrm>
            <a:off x="666910" y="4533343"/>
            <a:ext cx="5335270" cy="4973581"/>
          </a:xfrm>
          <a:prstGeom prst="rect">
            <a:avLst/>
          </a:prstGeom>
        </p:spPr>
        <p:txBody>
          <a:bodyPr lIns="91425" tIns="91425" rIns="91425" bIns="91425" anchor="t" anchorCtr="0">
            <a:noAutofit/>
          </a:bodyPr>
          <a:lstStyle/>
          <a:p>
            <a:pPr lvl="0">
              <a:spcBef>
                <a:spcPts val="0"/>
              </a:spcBef>
              <a:buNone/>
            </a:pPr>
            <a:endParaRPr dirty="0"/>
          </a:p>
        </p:txBody>
      </p:sp>
      <p:sp>
        <p:nvSpPr>
          <p:cNvPr id="113" name="Shape 113"/>
          <p:cNvSpPr>
            <a:spLocks noGrp="1" noRot="1" noChangeAspect="1"/>
          </p:cNvSpPr>
          <p:nvPr>
            <p:ph type="sldImg" idx="2"/>
          </p:nvPr>
        </p:nvSpPr>
        <p:spPr>
          <a:xfrm>
            <a:off x="892175" y="733425"/>
            <a:ext cx="4884738" cy="3665538"/>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759477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Multiplicity of next steps</a:t>
            </a:r>
          </a:p>
          <a:p>
            <a:pPr marL="171450" indent="-171450">
              <a:buFont typeface="Arial" panose="020B0604020202020204" pitchFamily="34" charset="0"/>
              <a:buChar char="•"/>
            </a:pPr>
            <a:r>
              <a:rPr lang="en-GB" dirty="0" smtClean="0"/>
              <a:t>Not one size fits all</a:t>
            </a:r>
          </a:p>
          <a:p>
            <a:pPr marL="171450" indent="-171450">
              <a:buFont typeface="Arial" panose="020B0604020202020204" pitchFamily="34" charset="0"/>
              <a:buChar char="•"/>
            </a:pPr>
            <a:r>
              <a:rPr lang="en-GB" dirty="0" smtClean="0"/>
              <a:t>Drawing on research across EPSRC remit</a:t>
            </a:r>
          </a:p>
          <a:p>
            <a:pPr marL="171450" indent="-171450">
              <a:buFont typeface="Arial" panose="020B0604020202020204" pitchFamily="34" charset="0"/>
              <a:buChar char="•"/>
            </a:pPr>
            <a:r>
              <a:rPr lang="en-GB" dirty="0" smtClean="0"/>
              <a:t>Different</a:t>
            </a:r>
            <a:r>
              <a:rPr lang="en-GB" baseline="0" dirty="0" smtClean="0"/>
              <a:t> regulatory pathways and UK industry base between Med-Tech and Pharma, also policy and changes to clinical practice are impacts of EPSRC funded research</a:t>
            </a:r>
          </a:p>
          <a:p>
            <a:pPr marL="171450" indent="-171450">
              <a:buFont typeface="Arial" panose="020B0604020202020204" pitchFamily="34" charset="0"/>
              <a:buChar char="•"/>
            </a:pPr>
            <a:r>
              <a:rPr lang="en-GB" baseline="0" dirty="0" smtClean="0"/>
              <a:t>Diversity in pathway is important</a:t>
            </a:r>
          </a:p>
          <a:p>
            <a:pPr marL="171450" indent="-171450">
              <a:buFont typeface="Arial" panose="020B0604020202020204" pitchFamily="34" charset="0"/>
              <a:buChar char="•"/>
            </a:pPr>
            <a:r>
              <a:rPr lang="en-GB" baseline="0" dirty="0" smtClean="0"/>
              <a:t>Many translation gaps and bridges- we don’t build all possible bridges but aim to equip researchers to build their own using the impact and translation toolkit.</a:t>
            </a:r>
          </a:p>
          <a:p>
            <a:pPr marL="171450" indent="-171450">
              <a:buFont typeface="Arial" panose="020B0604020202020204" pitchFamily="34" charset="0"/>
              <a:buChar char="•"/>
            </a:pPr>
            <a:endParaRPr lang="en-GB" dirty="0" smtClean="0"/>
          </a:p>
          <a:p>
            <a:endParaRPr lang="en-GB" dirty="0"/>
          </a:p>
        </p:txBody>
      </p:sp>
      <p:sp>
        <p:nvSpPr>
          <p:cNvPr id="4" name="Slide Number Placeholder 3"/>
          <p:cNvSpPr>
            <a:spLocks noGrp="1"/>
          </p:cNvSpPr>
          <p:nvPr>
            <p:ph type="sldNum" sz="quarter" idx="10"/>
          </p:nvPr>
        </p:nvSpPr>
        <p:spPr>
          <a:xfrm>
            <a:off x="3777607" y="9285337"/>
            <a:ext cx="2889938" cy="488792"/>
          </a:xfrm>
          <a:prstGeom prst="rect">
            <a:avLst/>
          </a:prstGeom>
        </p:spPr>
        <p:txBody>
          <a:bodyPr/>
          <a:lstStyle/>
          <a:p>
            <a:fld id="{00A5E0A4-F047-4CBF-90CD-0BBD4F17D5F7}" type="slidenum">
              <a:rPr lang="en-GB" smtClean="0"/>
              <a:t>25</a:t>
            </a:fld>
            <a:endParaRPr lang="en-GB"/>
          </a:p>
        </p:txBody>
      </p:sp>
    </p:spTree>
    <p:extLst>
      <p:ext uri="{BB962C8B-B14F-4D97-AF65-F5344CB8AC3E}">
        <p14:creationId xmlns:p14="http://schemas.microsoft.com/office/powerpoint/2010/main" val="10258923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a:xfrm>
            <a:off x="3777607" y="9285337"/>
            <a:ext cx="2889938" cy="488792"/>
          </a:xfrm>
          <a:prstGeom prst="rect">
            <a:avLst/>
          </a:prstGeom>
        </p:spPr>
        <p:txBody>
          <a:bodyPr/>
          <a:lstStyle/>
          <a:p>
            <a:fld id="{00A5E0A4-F047-4CBF-90CD-0BBD4F17D5F7}" type="slidenum">
              <a:rPr lang="en-GB" smtClean="0"/>
              <a:t>26</a:t>
            </a:fld>
            <a:endParaRPr lang="en-GB"/>
          </a:p>
        </p:txBody>
      </p:sp>
    </p:spTree>
    <p:extLst>
      <p:ext uri="{BB962C8B-B14F-4D97-AF65-F5344CB8AC3E}">
        <p14:creationId xmlns:p14="http://schemas.microsoft.com/office/powerpoint/2010/main" val="7642852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35113" y="711200"/>
            <a:ext cx="3740150" cy="2805113"/>
          </a:xfrm>
        </p:spPr>
      </p:sp>
      <p:sp>
        <p:nvSpPr>
          <p:cNvPr id="3" name="Notes Placeholder 2"/>
          <p:cNvSpPr>
            <a:spLocks noGrp="1"/>
          </p:cNvSpPr>
          <p:nvPr>
            <p:ph type="body" idx="1"/>
          </p:nvPr>
        </p:nvSpPr>
        <p:spPr>
          <a:xfrm>
            <a:off x="454225" y="3807792"/>
            <a:ext cx="5832647" cy="5472608"/>
          </a:xfrm>
        </p:spPr>
        <p:txBody>
          <a:bodyPr/>
          <a:lstStyle/>
          <a:p>
            <a:r>
              <a:rPr lang="en-GB" sz="1400" dirty="0" smtClean="0">
                <a:latin typeface="+mn-lt"/>
              </a:rPr>
              <a:t>We will use our grand challenges in future discussions with applicants for critical mass investments such as programme</a:t>
            </a:r>
            <a:r>
              <a:rPr lang="en-GB" sz="1400" baseline="0" dirty="0" smtClean="0">
                <a:latin typeface="+mn-lt"/>
              </a:rPr>
              <a:t> grants and established career fellowships</a:t>
            </a:r>
            <a:r>
              <a:rPr lang="en-GB" sz="1400" dirty="0" smtClean="0">
                <a:latin typeface="+mn-lt"/>
              </a:rPr>
              <a:t>.</a:t>
            </a:r>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pPr>
              <a:defRPr/>
            </a:pPr>
            <a:fld id="{A4EA9490-DDFB-4A98-BD11-86B3E0BDD3F0}" type="slidenum">
              <a:rPr lang="en-US" smtClean="0">
                <a:solidFill>
                  <a:prstClr val="black"/>
                </a:solidFill>
              </a:rPr>
              <a:pPr>
                <a:defRPr/>
              </a:pPr>
              <a:t>27</a:t>
            </a:fld>
            <a:endParaRPr lang="en-US" dirty="0">
              <a:solidFill>
                <a:prstClr val="black"/>
              </a:solidFill>
            </a:endParaRPr>
          </a:p>
        </p:txBody>
      </p:sp>
    </p:spTree>
    <p:extLst>
      <p:ext uri="{BB962C8B-B14F-4D97-AF65-F5344CB8AC3E}">
        <p14:creationId xmlns:p14="http://schemas.microsoft.com/office/powerpoint/2010/main" val="41211140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00A5E0A4-F047-4CBF-90CD-0BBD4F17D5F7}" type="slidenum">
              <a:rPr lang="en-GB" smtClean="0"/>
              <a:t>28</a:t>
            </a:fld>
            <a:endParaRPr lang="en-GB"/>
          </a:p>
        </p:txBody>
      </p:sp>
    </p:spTree>
    <p:extLst>
      <p:ext uri="{BB962C8B-B14F-4D97-AF65-F5344CB8AC3E}">
        <p14:creationId xmlns:p14="http://schemas.microsoft.com/office/powerpoint/2010/main" val="30565835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600" dirty="0"/>
              <a:t>As part of the implementation of the strategy we will need to make changes to our fellowships priorities.</a:t>
            </a:r>
          </a:p>
          <a:p>
            <a:r>
              <a:rPr lang="en-GB" sz="1600" dirty="0"/>
              <a:t>However, in the last few years, many EPSRC themes have opened up fellowship priority areas relevant to healthcare technologies and some of these are listed here.</a:t>
            </a:r>
          </a:p>
          <a:p>
            <a:endParaRPr lang="en-GB" sz="1600" dirty="0"/>
          </a:p>
          <a:p>
            <a:r>
              <a:rPr lang="en-GB" sz="1600" dirty="0"/>
              <a:t>Some themes plan changes to coincide with research area strategies publication in Jan 2017- if the above are of interest would be worth thinking about getting an application in in the next 6 months.</a:t>
            </a:r>
          </a:p>
        </p:txBody>
      </p:sp>
      <p:sp>
        <p:nvSpPr>
          <p:cNvPr id="4" name="Slide Number Placeholder 3"/>
          <p:cNvSpPr>
            <a:spLocks noGrp="1"/>
          </p:cNvSpPr>
          <p:nvPr>
            <p:ph type="sldNum" sz="quarter" idx="10"/>
          </p:nvPr>
        </p:nvSpPr>
        <p:spPr>
          <a:xfrm>
            <a:off x="3778251" y="9285287"/>
            <a:ext cx="2889250" cy="488950"/>
          </a:xfrm>
          <a:prstGeom prst="rect">
            <a:avLst/>
          </a:prstGeom>
        </p:spPr>
        <p:txBody>
          <a:bodyPr lIns="90590" tIns="45295" rIns="90590" bIns="45295"/>
          <a:lstStyle/>
          <a:p>
            <a:pPr>
              <a:defRPr/>
            </a:pPr>
            <a:fld id="{A4EA9490-DDFB-4A98-BD11-86B3E0BDD3F0}" type="slidenum">
              <a:rPr lang="en-US" smtClean="0">
                <a:solidFill>
                  <a:prstClr val="black"/>
                </a:solidFill>
              </a:rPr>
              <a:pPr>
                <a:defRPr/>
              </a:pPr>
              <a:t>31</a:t>
            </a:fld>
            <a:endParaRPr lang="en-US" dirty="0">
              <a:solidFill>
                <a:prstClr val="black"/>
              </a:solidFill>
            </a:endParaRPr>
          </a:p>
        </p:txBody>
      </p:sp>
    </p:spTree>
    <p:extLst>
      <p:ext uri="{BB962C8B-B14F-4D97-AF65-F5344CB8AC3E}">
        <p14:creationId xmlns:p14="http://schemas.microsoft.com/office/powerpoint/2010/main" val="9880478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35113" y="711200"/>
            <a:ext cx="3740150" cy="2805113"/>
          </a:xfrm>
        </p:spPr>
      </p:sp>
      <p:sp>
        <p:nvSpPr>
          <p:cNvPr id="3" name="Notes Placeholder 2"/>
          <p:cNvSpPr>
            <a:spLocks noGrp="1"/>
          </p:cNvSpPr>
          <p:nvPr>
            <p:ph type="body" idx="1"/>
          </p:nvPr>
        </p:nvSpPr>
        <p:spPr>
          <a:xfrm>
            <a:off x="454225" y="3807792"/>
            <a:ext cx="5832647" cy="5472608"/>
          </a:xfrm>
        </p:spPr>
        <p:txBody>
          <a:bodyPr/>
          <a:lstStyle/>
          <a:p>
            <a:r>
              <a:rPr lang="en-GB" sz="1400" dirty="0" smtClean="0">
                <a:latin typeface="+mn-lt"/>
              </a:rPr>
              <a:t>Focussing on delivering key strategic</a:t>
            </a:r>
            <a:r>
              <a:rPr lang="en-GB" sz="1400" baseline="0" dirty="0" smtClean="0">
                <a:latin typeface="+mn-lt"/>
              </a:rPr>
              <a:t> priorities.</a:t>
            </a:r>
            <a:endParaRPr lang="en-GB" sz="1400" dirty="0" smtClean="0">
              <a:latin typeface="+mn-lt"/>
            </a:endParaRPr>
          </a:p>
          <a:p>
            <a:endParaRPr lang="en-GB" sz="1400" dirty="0">
              <a:latin typeface="+mn-lt"/>
            </a:endParaRPr>
          </a:p>
          <a:p>
            <a:r>
              <a:rPr lang="en-GB" sz="1400" dirty="0" smtClean="0">
                <a:latin typeface="+mn-lt"/>
              </a:rPr>
              <a:t>We will use our grand challenges in future discussions with applicants for critical mass investments such as programme and platform grants.</a:t>
            </a:r>
          </a:p>
          <a:p>
            <a:endParaRPr lang="en-GB" sz="1400" dirty="0">
              <a:latin typeface="+mn-lt"/>
            </a:endParaRPr>
          </a:p>
          <a:p>
            <a:r>
              <a:rPr lang="en-GB" sz="1400" dirty="0" smtClean="0">
                <a:latin typeface="+mn-lt"/>
              </a:rPr>
              <a:t>There are fewer calls than the HT community will have been used to,</a:t>
            </a:r>
            <a:r>
              <a:rPr lang="en-GB" sz="1400" baseline="0" dirty="0" smtClean="0">
                <a:latin typeface="+mn-lt"/>
              </a:rPr>
              <a:t> since the start of the theme in 2011.  This is due to Council’s aspiration to increase the amount of community driven research in our portfolio.  What this means for HT is that we will need to deploy our targeted funding opportunities more selectively, and to factor the strategy for HT more strongly into the assessment and funding of standard mode proposals. </a:t>
            </a:r>
          </a:p>
          <a:p>
            <a:endParaRPr lang="en-GB" sz="1400" baseline="0" dirty="0" smtClean="0">
              <a:latin typeface="+mn-lt"/>
            </a:endParaRPr>
          </a:p>
          <a:p>
            <a:r>
              <a:rPr lang="en-GB" sz="1400" baseline="0" dirty="0" smtClean="0">
                <a:latin typeface="+mn-lt"/>
              </a:rPr>
              <a:t>As an organisation, we are looking at how best to deliver strategy through a community led portfolio of research and as part of that the theme will begin batching standard mode proposals after Jan 2017.</a:t>
            </a:r>
            <a:endParaRPr lang="en-GB" sz="1400" dirty="0" smtClean="0">
              <a:latin typeface="+mn-lt"/>
            </a:endParaRPr>
          </a:p>
          <a:p>
            <a:endParaRPr lang="en-GB" sz="1400" dirty="0" smtClean="0">
              <a:latin typeface="+mn-lt"/>
            </a:endParaRPr>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pPr>
              <a:defRPr/>
            </a:pPr>
            <a:fld id="{A4EA9490-DDFB-4A98-BD11-86B3E0BDD3F0}" type="slidenum">
              <a:rPr lang="en-US" smtClean="0">
                <a:solidFill>
                  <a:prstClr val="black"/>
                </a:solidFill>
              </a:rPr>
              <a:pPr>
                <a:defRPr/>
              </a:pPr>
              <a:t>32</a:t>
            </a:fld>
            <a:endParaRPr lang="en-US" dirty="0">
              <a:solidFill>
                <a:prstClr val="black"/>
              </a:solidFill>
            </a:endParaRPr>
          </a:p>
        </p:txBody>
      </p:sp>
    </p:spTree>
    <p:extLst>
      <p:ext uri="{BB962C8B-B14F-4D97-AF65-F5344CB8AC3E}">
        <p14:creationId xmlns:p14="http://schemas.microsoft.com/office/powerpoint/2010/main" val="41211140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35113" y="711200"/>
            <a:ext cx="3740150" cy="2805113"/>
          </a:xfrm>
        </p:spPr>
      </p:sp>
      <p:sp>
        <p:nvSpPr>
          <p:cNvPr id="3" name="Notes Placeholder 2"/>
          <p:cNvSpPr>
            <a:spLocks noGrp="1"/>
          </p:cNvSpPr>
          <p:nvPr>
            <p:ph type="body" idx="1"/>
          </p:nvPr>
        </p:nvSpPr>
        <p:spPr>
          <a:xfrm>
            <a:off x="454225" y="3807792"/>
            <a:ext cx="5832647" cy="5472608"/>
          </a:xfrm>
        </p:spPr>
        <p:txBody>
          <a:bodyPr/>
          <a:lstStyle/>
          <a:p>
            <a:r>
              <a:rPr lang="en-GB" sz="1400" dirty="0" smtClean="0">
                <a:latin typeface="+mn-lt"/>
              </a:rPr>
              <a:t>Focussing on delivering key strategic</a:t>
            </a:r>
            <a:r>
              <a:rPr lang="en-GB" sz="1400" baseline="0" dirty="0" smtClean="0">
                <a:latin typeface="+mn-lt"/>
              </a:rPr>
              <a:t> priorities.</a:t>
            </a:r>
            <a:endParaRPr lang="en-GB" sz="1400" dirty="0" smtClean="0">
              <a:latin typeface="+mn-lt"/>
            </a:endParaRPr>
          </a:p>
          <a:p>
            <a:endParaRPr lang="en-GB" sz="1400" dirty="0">
              <a:latin typeface="+mn-lt"/>
            </a:endParaRPr>
          </a:p>
          <a:p>
            <a:r>
              <a:rPr lang="en-GB" sz="1400" dirty="0" smtClean="0">
                <a:latin typeface="+mn-lt"/>
              </a:rPr>
              <a:t>We will use our grand challenges in future discussions with applicants for critical mass investments such as programme and platform grants.</a:t>
            </a:r>
          </a:p>
          <a:p>
            <a:endParaRPr lang="en-GB" sz="1400" dirty="0">
              <a:latin typeface="+mn-lt"/>
            </a:endParaRPr>
          </a:p>
          <a:p>
            <a:r>
              <a:rPr lang="en-GB" sz="1400" dirty="0" smtClean="0">
                <a:latin typeface="+mn-lt"/>
              </a:rPr>
              <a:t>There are fewer calls than the HT community will have been used to,</a:t>
            </a:r>
            <a:r>
              <a:rPr lang="en-GB" sz="1400" baseline="0" dirty="0" smtClean="0">
                <a:latin typeface="+mn-lt"/>
              </a:rPr>
              <a:t> since the start of the theme in 2011.  This is due to Council’s aspiration to increase the amount of community driven research in our portfolio.  What this means for HT is that we will need to deploy our targeted funding opportunities more selectively, and to factor the strategy for HT more strongly into the assessment and funding of standard mode proposals. </a:t>
            </a:r>
          </a:p>
          <a:p>
            <a:endParaRPr lang="en-GB" sz="1400" baseline="0" dirty="0" smtClean="0">
              <a:latin typeface="+mn-lt"/>
            </a:endParaRPr>
          </a:p>
          <a:p>
            <a:r>
              <a:rPr lang="en-GB" sz="1400" baseline="0" dirty="0" smtClean="0">
                <a:latin typeface="+mn-lt"/>
              </a:rPr>
              <a:t>As an organisation, we are looking at how best to deliver strategy through a community led portfolio of research and as part of that the theme will begin batching standard mode proposals after Jan 2017.</a:t>
            </a:r>
            <a:endParaRPr lang="en-GB" sz="1400" dirty="0" smtClean="0">
              <a:latin typeface="+mn-lt"/>
            </a:endParaRPr>
          </a:p>
          <a:p>
            <a:endParaRPr lang="en-GB" sz="1400" dirty="0" smtClean="0">
              <a:latin typeface="+mn-lt"/>
            </a:endParaRPr>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pPr>
              <a:defRPr/>
            </a:pPr>
            <a:fld id="{A4EA9490-DDFB-4A98-BD11-86B3E0BDD3F0}" type="slidenum">
              <a:rPr lang="en-US" smtClean="0">
                <a:solidFill>
                  <a:prstClr val="black"/>
                </a:solidFill>
              </a:rPr>
              <a:pPr>
                <a:defRPr/>
              </a:pPr>
              <a:t>33</a:t>
            </a:fld>
            <a:endParaRPr lang="en-US" dirty="0">
              <a:solidFill>
                <a:prstClr val="black"/>
              </a:solidFill>
            </a:endParaRPr>
          </a:p>
        </p:txBody>
      </p:sp>
    </p:spTree>
    <p:extLst>
      <p:ext uri="{BB962C8B-B14F-4D97-AF65-F5344CB8AC3E}">
        <p14:creationId xmlns:p14="http://schemas.microsoft.com/office/powerpoint/2010/main" val="412111406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eaLnBrk="1" fontAlgn="t" latinLnBrk="0" hangingPunct="1"/>
            <a:r>
              <a:rPr lang="en-GB" dirty="0" smtClean="0"/>
              <a:t>For</a:t>
            </a:r>
            <a:r>
              <a:rPr lang="en-GB" baseline="0" dirty="0" smtClean="0"/>
              <a:t> GCRF there are exceptions to this.</a:t>
            </a:r>
          </a:p>
          <a:p>
            <a:pPr rtl="0" eaLnBrk="1" fontAlgn="t" latinLnBrk="0" hangingPunct="1"/>
            <a:endParaRPr lang="en-GB" baseline="0" dirty="0" smtClean="0"/>
          </a:p>
          <a:p>
            <a:pPr rtl="0" eaLnBrk="1" fontAlgn="t" latinLnBrk="0" hangingPunct="1"/>
            <a:r>
              <a:rPr lang="en-GB" baseline="0" dirty="0" smtClean="0"/>
              <a:t>You can have Co-I from the LMIC and these are charged at 100% costs (no FEC).</a:t>
            </a:r>
          </a:p>
          <a:p>
            <a:pPr rtl="0" eaLnBrk="1" fontAlgn="t" latinLnBrk="0" hangingPunct="1"/>
            <a:r>
              <a:rPr lang="en-GB" baseline="0" dirty="0" smtClean="0"/>
              <a:t>Need to register the LMIC institution on </a:t>
            </a:r>
            <a:r>
              <a:rPr lang="en-GB" baseline="0" dirty="0" err="1" smtClean="0"/>
              <a:t>JeS</a:t>
            </a:r>
            <a:r>
              <a:rPr lang="en-GB" baseline="0" dirty="0" smtClean="0"/>
              <a:t>- can take up to 6 weeks- so do this asap if you want to list collaborators as </a:t>
            </a:r>
            <a:r>
              <a:rPr lang="en-GB" baseline="0" dirty="0" err="1" smtClean="0"/>
              <a:t>co_Is</a:t>
            </a:r>
            <a:r>
              <a:rPr lang="en-GB" baseline="0" dirty="0" smtClean="0"/>
              <a:t>.  </a:t>
            </a:r>
          </a:p>
          <a:p>
            <a:pPr rtl="0" eaLnBrk="1" fontAlgn="t" latinLnBrk="0" hangingPunct="1"/>
            <a:endParaRPr lang="en-GB" baseline="0" dirty="0" smtClean="0"/>
          </a:p>
          <a:p>
            <a:pPr rtl="0" eaLnBrk="1" fontAlgn="t" latinLnBrk="0" hangingPunct="1"/>
            <a:r>
              <a:rPr lang="en-GB" baseline="0" dirty="0" smtClean="0"/>
              <a:t>Otherwise you can cost time as a contractor at 100% costs also.</a:t>
            </a:r>
            <a:endParaRPr lang="en-GB" dirty="0"/>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9DFB7B91-2390-4674-94A8-8595BEC6EF83}" type="slidenum">
              <a:rPr lang="en-US" smtClean="0"/>
              <a:pPr/>
              <a:t>35</a:t>
            </a:fld>
            <a:endParaRPr lang="en-US"/>
          </a:p>
        </p:txBody>
      </p:sp>
    </p:spTree>
    <p:extLst>
      <p:ext uri="{BB962C8B-B14F-4D97-AF65-F5344CB8AC3E}">
        <p14:creationId xmlns:p14="http://schemas.microsoft.com/office/powerpoint/2010/main" val="4878274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0" fontAlgn="base" latinLnBrk="0" hangingPunct="0">
              <a:lnSpc>
                <a:spcPct val="100000"/>
              </a:lnSpc>
              <a:spcBef>
                <a:spcPct val="30000"/>
              </a:spcBef>
              <a:spcAft>
                <a:spcPct val="0"/>
              </a:spcAft>
              <a:buClrTx/>
              <a:buSzTx/>
              <a:buFontTx/>
              <a:buNone/>
              <a:tabLst/>
              <a:defRPr/>
            </a:pPr>
            <a:endParaRPr lang="en-GB" sz="1200" dirty="0"/>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pPr>
              <a:defRPr/>
            </a:pPr>
            <a:fld id="{A4EA9490-DDFB-4A98-BD11-86B3E0BDD3F0}" type="slidenum">
              <a:rPr lang="en-US" smtClean="0"/>
              <a:pPr>
                <a:defRPr/>
              </a:pPr>
              <a:t>37</a:t>
            </a:fld>
            <a:endParaRPr lang="en-US" dirty="0"/>
          </a:p>
        </p:txBody>
      </p:sp>
    </p:spTree>
    <p:extLst>
      <p:ext uri="{BB962C8B-B14F-4D97-AF65-F5344CB8AC3E}">
        <p14:creationId xmlns:p14="http://schemas.microsoft.com/office/powerpoint/2010/main" val="185931833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Imperial </a:t>
            </a:r>
            <a:r>
              <a:rPr lang="en-GB" smtClean="0"/>
              <a:t>HT portfolio £30.8M, 32 grants.</a:t>
            </a:r>
            <a:endParaRPr lang="en-GB" dirty="0"/>
          </a:p>
        </p:txBody>
      </p:sp>
      <p:sp>
        <p:nvSpPr>
          <p:cNvPr id="4" name="Slide Number Placeholder 3"/>
          <p:cNvSpPr>
            <a:spLocks noGrp="1"/>
          </p:cNvSpPr>
          <p:nvPr>
            <p:ph type="sldNum" sz="quarter" idx="10"/>
          </p:nvPr>
        </p:nvSpPr>
        <p:spPr>
          <a:xfrm>
            <a:off x="3856738" y="9442154"/>
            <a:ext cx="2950475" cy="497046"/>
          </a:xfrm>
          <a:prstGeom prst="rect">
            <a:avLst/>
          </a:prstGeom>
        </p:spPr>
        <p:txBody>
          <a:bodyPr/>
          <a:lstStyle/>
          <a:p>
            <a:fld id="{00A5E0A4-F047-4CBF-90CD-0BBD4F17D5F7}" type="slidenum">
              <a:rPr lang="en-GB" smtClean="0"/>
              <a:t>38</a:t>
            </a:fld>
            <a:endParaRPr lang="en-GB"/>
          </a:p>
        </p:txBody>
      </p:sp>
    </p:spTree>
    <p:extLst>
      <p:ext uri="{BB962C8B-B14F-4D97-AF65-F5344CB8AC3E}">
        <p14:creationId xmlns:p14="http://schemas.microsoft.com/office/powerpoint/2010/main" val="23954316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00A5E0A4-F047-4CBF-90CD-0BBD4F17D5F7}" type="slidenum">
              <a:rPr lang="en-GB" smtClean="0"/>
              <a:t>40</a:t>
            </a:fld>
            <a:endParaRPr lang="en-GB"/>
          </a:p>
        </p:txBody>
      </p:sp>
    </p:spTree>
    <p:extLst>
      <p:ext uri="{BB962C8B-B14F-4D97-AF65-F5344CB8AC3E}">
        <p14:creationId xmlns:p14="http://schemas.microsoft.com/office/powerpoint/2010/main" val="7109791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00A5E0A4-F047-4CBF-90CD-0BBD4F17D5F7}" type="slidenum">
              <a:rPr lang="en-GB" smtClean="0"/>
              <a:t>41</a:t>
            </a:fld>
            <a:endParaRPr lang="en-GB"/>
          </a:p>
        </p:txBody>
      </p:sp>
    </p:spTree>
    <p:extLst>
      <p:ext uri="{BB962C8B-B14F-4D97-AF65-F5344CB8AC3E}">
        <p14:creationId xmlns:p14="http://schemas.microsoft.com/office/powerpoint/2010/main" val="35717832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00A5E0A4-F047-4CBF-90CD-0BBD4F17D5F7}" type="slidenum">
              <a:rPr lang="en-GB" smtClean="0"/>
              <a:t>42</a:t>
            </a:fld>
            <a:endParaRPr lang="en-GB"/>
          </a:p>
        </p:txBody>
      </p:sp>
    </p:spTree>
    <p:extLst>
      <p:ext uri="{BB962C8B-B14F-4D97-AF65-F5344CB8AC3E}">
        <p14:creationId xmlns:p14="http://schemas.microsoft.com/office/powerpoint/2010/main" val="37374110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00A5E0A4-F047-4CBF-90CD-0BBD4F17D5F7}" type="slidenum">
              <a:rPr lang="en-GB" smtClean="0"/>
              <a:t>43</a:t>
            </a:fld>
            <a:endParaRPr lang="en-GB"/>
          </a:p>
        </p:txBody>
      </p:sp>
    </p:spTree>
    <p:extLst>
      <p:ext uri="{BB962C8B-B14F-4D97-AF65-F5344CB8AC3E}">
        <p14:creationId xmlns:p14="http://schemas.microsoft.com/office/powerpoint/2010/main" val="1669652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a:xfrm>
            <a:off x="3777607" y="9285337"/>
            <a:ext cx="2889938" cy="488791"/>
          </a:xfrm>
          <a:prstGeom prst="rect">
            <a:avLst/>
          </a:prstGeom>
        </p:spPr>
        <p:txBody>
          <a:bodyPr/>
          <a:lstStyle/>
          <a:p>
            <a:fld id="{00A5E0A4-F047-4CBF-90CD-0BBD4F17D5F7}" type="slidenum">
              <a:rPr lang="en-GB" smtClean="0"/>
              <a:t>45</a:t>
            </a:fld>
            <a:endParaRPr lang="en-GB"/>
          </a:p>
        </p:txBody>
      </p:sp>
    </p:spTree>
    <p:extLst>
      <p:ext uri="{BB962C8B-B14F-4D97-AF65-F5344CB8AC3E}">
        <p14:creationId xmlns:p14="http://schemas.microsoft.com/office/powerpoint/2010/main" val="257528431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emf"/><Relationship Id="rId2" Type="http://schemas.openxmlformats.org/officeDocument/2006/relationships/image" Target="../media/image3.jpeg"/><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6.jpeg"/><Relationship Id="rId4" Type="http://schemas.openxmlformats.org/officeDocument/2006/relationships/image" Target="../media/image5.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5" name="Rectangle 14"/>
          <p:cNvSpPr/>
          <p:nvPr userDrawn="1"/>
        </p:nvSpPr>
        <p:spPr>
          <a:xfrm>
            <a:off x="7717368" y="4797152"/>
            <a:ext cx="556594" cy="2064848"/>
          </a:xfrm>
          <a:prstGeom prst="rect">
            <a:avLst/>
          </a:prstGeom>
          <a:solidFill>
            <a:srgbClr val="43007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dirty="0">
              <a:solidFill>
                <a:prstClr val="white"/>
              </a:solidFill>
            </a:endParaRPr>
          </a:p>
        </p:txBody>
      </p:sp>
      <p:sp>
        <p:nvSpPr>
          <p:cNvPr id="16" name="Rectangle 15"/>
          <p:cNvSpPr/>
          <p:nvPr userDrawn="1"/>
        </p:nvSpPr>
        <p:spPr>
          <a:xfrm>
            <a:off x="8398450" y="4797152"/>
            <a:ext cx="279297" cy="2064849"/>
          </a:xfrm>
          <a:prstGeom prst="rect">
            <a:avLst/>
          </a:prstGeom>
          <a:solidFill>
            <a:srgbClr val="006EB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a:r>
              <a:rPr lang="en-US" dirty="0">
                <a:solidFill>
                  <a:prstClr val="white"/>
                </a:solidFill>
              </a:rPr>
              <a:t>  </a:t>
            </a:r>
          </a:p>
        </p:txBody>
      </p:sp>
      <p:sp>
        <p:nvSpPr>
          <p:cNvPr id="18" name="Rectangle 17"/>
          <p:cNvSpPr/>
          <p:nvPr userDrawn="1"/>
        </p:nvSpPr>
        <p:spPr>
          <a:xfrm>
            <a:off x="8834152" y="4797152"/>
            <a:ext cx="117302" cy="2064849"/>
          </a:xfrm>
          <a:prstGeom prst="rect">
            <a:avLst/>
          </a:prstGeom>
          <a:solidFill>
            <a:srgbClr val="F7C1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a:r>
              <a:rPr lang="en-US" dirty="0">
                <a:solidFill>
                  <a:prstClr val="white"/>
                </a:solidFill>
              </a:rPr>
              <a:t> </a:t>
            </a:r>
          </a:p>
        </p:txBody>
      </p:sp>
      <p:pic>
        <p:nvPicPr>
          <p:cNvPr id="19" name="Picture 18"/>
          <p:cNvPicPr>
            <a:picLocks noChangeAspect="1"/>
          </p:cNvPicPr>
          <p:nvPr userDrawn="1"/>
        </p:nvPicPr>
        <p:blipFill rotWithShape="1">
          <a:blip r:embed="rId2"/>
          <a:srcRect t="3098"/>
          <a:stretch/>
        </p:blipFill>
        <p:spPr>
          <a:xfrm>
            <a:off x="1" y="1210733"/>
            <a:ext cx="1887992" cy="3442402"/>
          </a:xfrm>
          <a:prstGeom prst="rect">
            <a:avLst/>
          </a:prstGeom>
        </p:spPr>
      </p:pic>
      <p:pic>
        <p:nvPicPr>
          <p:cNvPr id="20" name="Picture 19"/>
          <p:cNvPicPr>
            <a:picLocks noChangeAspect="1"/>
          </p:cNvPicPr>
          <p:nvPr userDrawn="1"/>
        </p:nvPicPr>
        <p:blipFill rotWithShape="1">
          <a:blip r:embed="rId3"/>
          <a:srcRect t="3098"/>
          <a:stretch/>
        </p:blipFill>
        <p:spPr>
          <a:xfrm>
            <a:off x="1875639" y="1210733"/>
            <a:ext cx="1887992" cy="3442402"/>
          </a:xfrm>
          <a:prstGeom prst="rect">
            <a:avLst/>
          </a:prstGeom>
        </p:spPr>
      </p:pic>
      <p:pic>
        <p:nvPicPr>
          <p:cNvPr id="21" name="Picture 20"/>
          <p:cNvPicPr>
            <a:picLocks noChangeAspect="1"/>
          </p:cNvPicPr>
          <p:nvPr userDrawn="1"/>
        </p:nvPicPr>
        <p:blipFill rotWithShape="1">
          <a:blip r:embed="rId4"/>
          <a:srcRect t="3098"/>
          <a:stretch/>
        </p:blipFill>
        <p:spPr>
          <a:xfrm>
            <a:off x="3757540" y="1210733"/>
            <a:ext cx="1887992" cy="3442402"/>
          </a:xfrm>
          <a:prstGeom prst="rect">
            <a:avLst/>
          </a:prstGeom>
        </p:spPr>
      </p:pic>
      <p:pic>
        <p:nvPicPr>
          <p:cNvPr id="22" name="Picture 21"/>
          <p:cNvPicPr>
            <a:picLocks noChangeAspect="1"/>
          </p:cNvPicPr>
          <p:nvPr userDrawn="1"/>
        </p:nvPicPr>
        <p:blipFill rotWithShape="1">
          <a:blip r:embed="rId5"/>
          <a:srcRect t="3098"/>
          <a:stretch/>
        </p:blipFill>
        <p:spPr>
          <a:xfrm>
            <a:off x="5643345" y="1210733"/>
            <a:ext cx="1887992" cy="3442402"/>
          </a:xfrm>
          <a:prstGeom prst="rect">
            <a:avLst/>
          </a:prstGeom>
        </p:spPr>
      </p:pic>
      <p:pic>
        <p:nvPicPr>
          <p:cNvPr id="24" name="Picture 23"/>
          <p:cNvPicPr>
            <a:picLocks noChangeAspect="1"/>
          </p:cNvPicPr>
          <p:nvPr userDrawn="1"/>
        </p:nvPicPr>
        <p:blipFill>
          <a:blip r:embed="rId6"/>
          <a:stretch>
            <a:fillRect/>
          </a:stretch>
        </p:blipFill>
        <p:spPr>
          <a:xfrm>
            <a:off x="253276" y="228926"/>
            <a:ext cx="2146300" cy="279400"/>
          </a:xfrm>
          <a:prstGeom prst="rect">
            <a:avLst/>
          </a:prstGeom>
        </p:spPr>
      </p:pic>
      <p:sp>
        <p:nvSpPr>
          <p:cNvPr id="2" name="Title 1"/>
          <p:cNvSpPr>
            <a:spLocks noGrp="1"/>
          </p:cNvSpPr>
          <p:nvPr userDrawn="1">
            <p:ph type="ctrTitle"/>
          </p:nvPr>
        </p:nvSpPr>
        <p:spPr>
          <a:xfrm>
            <a:off x="246145" y="4907877"/>
            <a:ext cx="6688056" cy="520127"/>
          </a:xfrm>
          <a:prstGeom prst="rect">
            <a:avLst/>
          </a:prstGeom>
        </p:spPr>
        <p:txBody>
          <a:bodyPr/>
          <a:lstStyle>
            <a:lvl1pPr algn="l">
              <a:defRPr>
                <a:solidFill>
                  <a:schemeClr val="tx1"/>
                </a:solidFill>
                <a:latin typeface="Arial"/>
              </a:defRPr>
            </a:lvl1pPr>
          </a:lstStyle>
          <a:p>
            <a:r>
              <a:rPr lang="en-GB" dirty="0" smtClean="0"/>
              <a:t>Click to edit Master title style</a:t>
            </a:r>
            <a:endParaRPr lang="en-US" dirty="0"/>
          </a:p>
        </p:txBody>
      </p:sp>
      <p:sp>
        <p:nvSpPr>
          <p:cNvPr id="3" name="Subtitle 2"/>
          <p:cNvSpPr>
            <a:spLocks noGrp="1"/>
          </p:cNvSpPr>
          <p:nvPr userDrawn="1">
            <p:ph type="subTitle" idx="1"/>
          </p:nvPr>
        </p:nvSpPr>
        <p:spPr>
          <a:xfrm>
            <a:off x="263078" y="5425779"/>
            <a:ext cx="6671122" cy="326443"/>
          </a:xfrm>
          <a:prstGeom prst="rect">
            <a:avLst/>
          </a:prstGeom>
        </p:spPr>
        <p:txBody>
          <a:bodyPr lIns="0" tIns="0" rIns="0" bIns="0"/>
          <a:lstStyle>
            <a:lvl1pPr marL="0" indent="0" algn="l">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smtClean="0"/>
              <a:t>Click to edit Master subtitle style</a:t>
            </a:r>
            <a:endParaRPr lang="en-US" dirty="0"/>
          </a:p>
        </p:txBody>
      </p:sp>
      <p:pic>
        <p:nvPicPr>
          <p:cNvPr id="26" name="Picture 25"/>
          <p:cNvPicPr>
            <a:picLocks noChangeAspect="1"/>
          </p:cNvPicPr>
          <p:nvPr userDrawn="1"/>
        </p:nvPicPr>
        <p:blipFill>
          <a:blip r:embed="rId7"/>
          <a:stretch>
            <a:fillRect/>
          </a:stretch>
        </p:blipFill>
        <p:spPr>
          <a:xfrm>
            <a:off x="7565224" y="243623"/>
            <a:ext cx="1451343" cy="814168"/>
          </a:xfrm>
          <a:prstGeom prst="rect">
            <a:avLst/>
          </a:prstGeom>
        </p:spPr>
      </p:pic>
      <p:sp>
        <p:nvSpPr>
          <p:cNvPr id="35" name="Slide Number Placeholder 5"/>
          <p:cNvSpPr>
            <a:spLocks noGrp="1"/>
          </p:cNvSpPr>
          <p:nvPr>
            <p:ph type="sldNum" sz="quarter" idx="4"/>
          </p:nvPr>
        </p:nvSpPr>
        <p:spPr>
          <a:xfrm>
            <a:off x="362546" y="6482077"/>
            <a:ext cx="684712" cy="375923"/>
          </a:xfrm>
          <a:prstGeom prst="rect">
            <a:avLst/>
          </a:prstGeom>
        </p:spPr>
        <p:txBody>
          <a:bodyPr wrap="none" lIns="0" tIns="0" rIns="0" bIns="0" anchor="ctr" anchorCtr="0">
            <a:noAutofit/>
          </a:bodyPr>
          <a:lstStyle>
            <a:lvl1pPr>
              <a:defRPr sz="1100" baseline="0">
                <a:solidFill>
                  <a:schemeClr val="tx1"/>
                </a:solidFill>
                <a:latin typeface="Arial"/>
              </a:defRPr>
            </a:lvl1pPr>
          </a:lstStyle>
          <a:p>
            <a:fld id="{D762954D-C8D2-544F-83E7-6B4E4AF726EB}"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370652543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smtClean="0"/>
              <a:t>Click to edit Master title style</a:t>
            </a:r>
            <a:endParaRPr lang="en-US"/>
          </a:p>
        </p:txBody>
      </p:sp>
      <p:sp>
        <p:nvSpPr>
          <p:cNvPr id="16" name="Text Placeholder 15"/>
          <p:cNvSpPr>
            <a:spLocks noGrp="1"/>
          </p:cNvSpPr>
          <p:nvPr>
            <p:ph type="body" sz="quarter" idx="10"/>
          </p:nvPr>
        </p:nvSpPr>
        <p:spPr>
          <a:xfrm>
            <a:off x="361951" y="1566863"/>
            <a:ext cx="8324850" cy="4613275"/>
          </a:xfrm>
          <a:prstGeom prst="rect">
            <a:avLst/>
          </a:prstGeom>
        </p:spPr>
        <p:txBody>
          <a:bodyPr lIns="0" tIns="0" rIns="0" bIns="0"/>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Tree>
    <p:extLst>
      <p:ext uri="{BB962C8B-B14F-4D97-AF65-F5344CB8AC3E}">
        <p14:creationId xmlns:p14="http://schemas.microsoft.com/office/powerpoint/2010/main" val="251373355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62545" y="1535933"/>
            <a:ext cx="4038600" cy="4525963"/>
          </a:xfrm>
          <a:prstGeom prst="rect">
            <a:avLst/>
          </a:prstGeom>
        </p:spPr>
        <p:txBody>
          <a:bodyPr lIns="0" tIns="0" bIns="0">
            <a:normAutofit/>
          </a:bodyPr>
          <a:lstStyle>
            <a:lvl1pPr>
              <a:defRPr sz="1500">
                <a:latin typeface="Arial"/>
              </a:defRPr>
            </a:lvl1pPr>
            <a:lvl2pPr>
              <a:defRPr sz="1500">
                <a:latin typeface="Arial"/>
              </a:defRPr>
            </a:lvl2pPr>
            <a:lvl3pPr>
              <a:defRPr sz="1500">
                <a:latin typeface="Arial"/>
              </a:defRPr>
            </a:lvl3pPr>
            <a:lvl4pPr>
              <a:defRPr sz="1500">
                <a:latin typeface="Arial"/>
              </a:defRPr>
            </a:lvl4pPr>
            <a:lvl5pPr>
              <a:defRPr sz="1500">
                <a:latin typeface="Arial"/>
              </a:defRPr>
            </a:lvl5pPr>
            <a:lvl6pPr>
              <a:defRPr sz="1800"/>
            </a:lvl6pPr>
            <a:lvl7pPr>
              <a:defRPr sz="1800"/>
            </a:lvl7pPr>
            <a:lvl8pPr>
              <a:defRPr sz="1800"/>
            </a:lvl8pPr>
            <a:lvl9pPr>
              <a:defRPr sz="18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4" name="Content Placeholder 3"/>
          <p:cNvSpPr>
            <a:spLocks noGrp="1"/>
          </p:cNvSpPr>
          <p:nvPr>
            <p:ph sz="half" idx="2"/>
          </p:nvPr>
        </p:nvSpPr>
        <p:spPr>
          <a:xfrm>
            <a:off x="4553545" y="1535933"/>
            <a:ext cx="4038600" cy="4525963"/>
          </a:xfrm>
          <a:prstGeom prst="rect">
            <a:avLst/>
          </a:prstGeom>
        </p:spPr>
        <p:txBody>
          <a:bodyPr tIns="0" rIns="0" bIns="0">
            <a:normAutofit/>
          </a:bodyPr>
          <a:lstStyle>
            <a:lvl1pPr>
              <a:defRPr sz="1500">
                <a:latin typeface="Arial"/>
              </a:defRPr>
            </a:lvl1pPr>
            <a:lvl2pPr>
              <a:defRPr sz="1500">
                <a:latin typeface="Arial"/>
              </a:defRPr>
            </a:lvl2pPr>
            <a:lvl3pPr>
              <a:defRPr sz="1500">
                <a:latin typeface="Arial"/>
              </a:defRPr>
            </a:lvl3pPr>
            <a:lvl4pPr>
              <a:defRPr sz="1500">
                <a:latin typeface="Arial"/>
              </a:defRPr>
            </a:lvl4pPr>
            <a:lvl5pPr>
              <a:defRPr sz="1500">
                <a:latin typeface="Arial"/>
              </a:defRPr>
            </a:lvl5pPr>
            <a:lvl6pPr>
              <a:defRPr sz="1800"/>
            </a:lvl6pPr>
            <a:lvl7pPr>
              <a:defRPr sz="1800"/>
            </a:lvl7pPr>
            <a:lvl8pPr>
              <a:defRPr sz="1800"/>
            </a:lvl8pPr>
            <a:lvl9pPr>
              <a:defRPr sz="18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2" name="Title 1"/>
          <p:cNvSpPr>
            <a:spLocks noGrp="1"/>
          </p:cNvSpPr>
          <p:nvPr>
            <p:ph type="title"/>
          </p:nvPr>
        </p:nvSpPr>
        <p:spPr/>
        <p:txBody>
          <a:bodyPr/>
          <a:lstStyle/>
          <a:p>
            <a:r>
              <a:rPr lang="en-GB" smtClean="0"/>
              <a:t>Click to edit Master title style</a:t>
            </a:r>
            <a:endParaRPr lang="en-US"/>
          </a:p>
        </p:txBody>
      </p:sp>
    </p:spTree>
    <p:extLst>
      <p:ext uri="{BB962C8B-B14F-4D97-AF65-F5344CB8AC3E}">
        <p14:creationId xmlns:p14="http://schemas.microsoft.com/office/powerpoint/2010/main" val="145322600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smtClean="0"/>
              <a:t>Click to edit Master title style</a:t>
            </a:r>
            <a:endParaRPr lang="en-US"/>
          </a:p>
        </p:txBody>
      </p:sp>
    </p:spTree>
    <p:extLst>
      <p:ext uri="{BB962C8B-B14F-4D97-AF65-F5344CB8AC3E}">
        <p14:creationId xmlns:p14="http://schemas.microsoft.com/office/powerpoint/2010/main" val="223133434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62545" y="1535933"/>
            <a:ext cx="8229600" cy="4525963"/>
          </a:xfrm>
        </p:spPr>
        <p:txBody>
          <a:bodyPr wrap="square" lIns="0" tIns="0" rIns="0" bIns="0">
            <a:normAutofit/>
          </a:bodyPr>
          <a:lstStyle>
            <a:lvl1pPr marL="0" indent="0">
              <a:buFontTx/>
              <a:buNone/>
              <a:defRPr sz="1500"/>
            </a:lvl1pPr>
            <a:lvl2pPr marL="457200" indent="0">
              <a:buFontTx/>
              <a:buNone/>
              <a:defRPr sz="1500"/>
            </a:lvl2pPr>
            <a:lvl3pPr marL="914400" indent="0">
              <a:buFontTx/>
              <a:buNone/>
              <a:defRPr sz="1500"/>
            </a:lvl3pPr>
            <a:lvl4pPr marL="1371600" indent="0">
              <a:buFontTx/>
              <a:buNone/>
              <a:defRPr sz="1500"/>
            </a:lvl4pPr>
            <a:lvl5pPr marL="1828800" indent="0">
              <a:buFontTx/>
              <a:buNone/>
              <a:defRPr sz="1500"/>
            </a:lvl5pPr>
          </a:lstStyle>
          <a:p>
            <a:pPr lvl="0"/>
            <a:r>
              <a:rPr lang="en-GB" dirty="0" smtClean="0"/>
              <a:t>Click to edit Master text styles</a:t>
            </a:r>
          </a:p>
        </p:txBody>
      </p:sp>
      <p:sp>
        <p:nvSpPr>
          <p:cNvPr id="12" name="Date Placeholder 3"/>
          <p:cNvSpPr>
            <a:spLocks noGrp="1"/>
          </p:cNvSpPr>
          <p:nvPr>
            <p:ph type="dt" sz="half" idx="2"/>
          </p:nvPr>
        </p:nvSpPr>
        <p:spPr>
          <a:xfrm>
            <a:off x="1208848" y="6492875"/>
            <a:ext cx="1080649" cy="365125"/>
          </a:xfrm>
          <a:prstGeom prst="rect">
            <a:avLst/>
          </a:prstGeom>
        </p:spPr>
        <p:txBody>
          <a:bodyPr/>
          <a:lstStyle>
            <a:lvl1pPr>
              <a:defRPr sz="1100">
                <a:solidFill>
                  <a:schemeClr val="tx1"/>
                </a:solidFill>
                <a:latin typeface="Arial"/>
              </a:defRPr>
            </a:lvl1pPr>
          </a:lstStyle>
          <a:p>
            <a:r>
              <a:rPr lang="en-US" smtClean="0">
                <a:solidFill>
                  <a:prstClr val="black"/>
                </a:solidFill>
              </a:rPr>
              <a:t>29/06/2015</a:t>
            </a:r>
            <a:endParaRPr lang="en-US" dirty="0">
              <a:solidFill>
                <a:prstClr val="black"/>
              </a:solidFill>
            </a:endParaRPr>
          </a:p>
        </p:txBody>
      </p:sp>
      <p:sp>
        <p:nvSpPr>
          <p:cNvPr id="13" name="Footer Placeholder 4"/>
          <p:cNvSpPr>
            <a:spLocks noGrp="1"/>
          </p:cNvSpPr>
          <p:nvPr>
            <p:ph type="ftr" sz="quarter" idx="3"/>
          </p:nvPr>
        </p:nvSpPr>
        <p:spPr>
          <a:xfrm>
            <a:off x="2825412" y="6492875"/>
            <a:ext cx="4284763" cy="365125"/>
          </a:xfrm>
          <a:prstGeom prst="rect">
            <a:avLst/>
          </a:prstGeom>
        </p:spPr>
        <p:txBody>
          <a:bodyPr/>
          <a:lstStyle>
            <a:lvl1pPr>
              <a:defRPr sz="1100">
                <a:solidFill>
                  <a:schemeClr val="tx1"/>
                </a:solidFill>
                <a:latin typeface="Arial"/>
              </a:defRPr>
            </a:lvl1pPr>
          </a:lstStyle>
          <a:p>
            <a:r>
              <a:rPr lang="en-US" dirty="0" smtClean="0">
                <a:solidFill>
                  <a:prstClr val="black"/>
                </a:solidFill>
              </a:rPr>
              <a:t>Presentation to Jo Johnson, MP</a:t>
            </a:r>
            <a:endParaRPr lang="en-US" dirty="0">
              <a:solidFill>
                <a:prstClr val="black"/>
              </a:solidFill>
            </a:endParaRPr>
          </a:p>
        </p:txBody>
      </p:sp>
      <p:sp>
        <p:nvSpPr>
          <p:cNvPr id="14" name="Slide Number Placeholder 5"/>
          <p:cNvSpPr>
            <a:spLocks noGrp="1"/>
          </p:cNvSpPr>
          <p:nvPr>
            <p:ph type="sldNum" sz="quarter" idx="4"/>
          </p:nvPr>
        </p:nvSpPr>
        <p:spPr>
          <a:xfrm>
            <a:off x="362545" y="6506281"/>
            <a:ext cx="684712" cy="365125"/>
          </a:xfrm>
          <a:prstGeom prst="rect">
            <a:avLst/>
          </a:prstGeom>
        </p:spPr>
        <p:txBody>
          <a:bodyPr wrap="none" lIns="0" tIns="0" rIns="0" bIns="0">
            <a:noAutofit/>
          </a:bodyPr>
          <a:lstStyle>
            <a:lvl1pPr>
              <a:defRPr sz="1100" baseline="0">
                <a:solidFill>
                  <a:schemeClr val="tx1"/>
                </a:solidFill>
                <a:latin typeface="Arial"/>
              </a:defRPr>
            </a:lvl1pPr>
          </a:lstStyle>
          <a:p>
            <a:fld id="{D762954D-C8D2-544F-83E7-6B4E4AF726EB}"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148031401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62545" y="1535933"/>
            <a:ext cx="8229600" cy="4525963"/>
          </a:xfrm>
        </p:spPr>
        <p:txBody>
          <a:bodyPr wrap="square" lIns="0" tIns="0" rIns="0" bIns="0">
            <a:normAutofit/>
          </a:bodyPr>
          <a:lstStyle>
            <a:lvl1pPr marL="0" indent="0">
              <a:buFontTx/>
              <a:buNone/>
              <a:defRPr sz="1500"/>
            </a:lvl1pPr>
            <a:lvl2pPr marL="457200" indent="0">
              <a:buFontTx/>
              <a:buNone/>
              <a:defRPr sz="1500"/>
            </a:lvl2pPr>
            <a:lvl3pPr marL="914400" indent="0">
              <a:buFontTx/>
              <a:buNone/>
              <a:defRPr sz="1500"/>
            </a:lvl3pPr>
            <a:lvl4pPr marL="1371600" indent="0">
              <a:buFontTx/>
              <a:buNone/>
              <a:defRPr sz="1500"/>
            </a:lvl4pPr>
            <a:lvl5pPr marL="1828800" indent="0">
              <a:buFontTx/>
              <a:buNone/>
              <a:defRPr sz="1500"/>
            </a:lvl5pPr>
          </a:lstStyle>
          <a:p>
            <a:pPr lvl="0"/>
            <a:r>
              <a:rPr lang="en-GB" dirty="0" smtClean="0"/>
              <a:t>Click to edit Master text styles</a:t>
            </a:r>
          </a:p>
        </p:txBody>
      </p:sp>
    </p:spTree>
    <p:extLst>
      <p:ext uri="{BB962C8B-B14F-4D97-AF65-F5344CB8AC3E}">
        <p14:creationId xmlns:p14="http://schemas.microsoft.com/office/powerpoint/2010/main" val="359193280"/>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85800" y="269875"/>
            <a:ext cx="7772400" cy="1235075"/>
          </a:xfrm>
          <a:prstGeom prst="rect">
            <a:avLst/>
          </a:prstGeom>
        </p:spPr>
        <p:txBody>
          <a:bodyPr/>
          <a:lstStyle/>
          <a:p>
            <a:r>
              <a:rPr lang="en-US" smtClean="0"/>
              <a:t>Click to edit Master title style</a:t>
            </a:r>
            <a:endParaRPr lang="en-GB"/>
          </a:p>
        </p:txBody>
      </p:sp>
    </p:spTree>
    <p:extLst>
      <p:ext uri="{BB962C8B-B14F-4D97-AF65-F5344CB8AC3E}">
        <p14:creationId xmlns:p14="http://schemas.microsoft.com/office/powerpoint/2010/main" val="64380552"/>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269875"/>
            <a:ext cx="7772400" cy="1235075"/>
          </a:xfrm>
          <a:prstGeom prst="rect">
            <a:avLst/>
          </a:prstGeom>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112545559"/>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42170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5_Blank">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smtClean="0"/>
              <a:t>Click to edit Master title style</a:t>
            </a:r>
            <a:endParaRPr lang="en-US"/>
          </a:p>
        </p:txBody>
      </p:sp>
      <p:sp>
        <p:nvSpPr>
          <p:cNvPr id="14" name="Date Placeholder 3"/>
          <p:cNvSpPr>
            <a:spLocks noGrp="1"/>
          </p:cNvSpPr>
          <p:nvPr>
            <p:ph type="dt" sz="half" idx="2"/>
          </p:nvPr>
        </p:nvSpPr>
        <p:spPr>
          <a:xfrm>
            <a:off x="1148040" y="6482077"/>
            <a:ext cx="1080649" cy="375923"/>
          </a:xfrm>
          <a:prstGeom prst="rect">
            <a:avLst/>
          </a:prstGeom>
        </p:spPr>
        <p:txBody>
          <a:bodyPr lIns="0" tIns="0" rIns="0" bIns="0" anchor="ctr" anchorCtr="0"/>
          <a:lstStyle>
            <a:lvl1pPr>
              <a:defRPr sz="1100">
                <a:solidFill>
                  <a:schemeClr val="tx1"/>
                </a:solidFill>
                <a:latin typeface="Arial"/>
              </a:defRPr>
            </a:lvl1pPr>
          </a:lstStyle>
          <a:p>
            <a:r>
              <a:rPr lang="en-US" dirty="0" smtClean="0">
                <a:solidFill>
                  <a:prstClr val="black"/>
                </a:solidFill>
              </a:rPr>
              <a:t>14 January 2016</a:t>
            </a:r>
            <a:endParaRPr lang="en-US" dirty="0">
              <a:solidFill>
                <a:prstClr val="black"/>
              </a:solidFill>
            </a:endParaRPr>
          </a:p>
        </p:txBody>
      </p:sp>
      <p:sp>
        <p:nvSpPr>
          <p:cNvPr id="15" name="Footer Placeholder 4"/>
          <p:cNvSpPr>
            <a:spLocks noGrp="1"/>
          </p:cNvSpPr>
          <p:nvPr>
            <p:ph type="ftr" sz="quarter" idx="3"/>
          </p:nvPr>
        </p:nvSpPr>
        <p:spPr>
          <a:xfrm>
            <a:off x="2427480" y="6482077"/>
            <a:ext cx="3651588" cy="375924"/>
          </a:xfrm>
          <a:prstGeom prst="rect">
            <a:avLst/>
          </a:prstGeom>
        </p:spPr>
        <p:txBody>
          <a:bodyPr lIns="0" tIns="0" rIns="0" bIns="0" anchor="ctr" anchorCtr="0"/>
          <a:lstStyle>
            <a:lvl1pPr>
              <a:defRPr sz="1100">
                <a:solidFill>
                  <a:schemeClr val="tx1"/>
                </a:solidFill>
                <a:latin typeface="Arial"/>
              </a:defRPr>
            </a:lvl1pPr>
          </a:lstStyle>
          <a:p>
            <a:endParaRPr lang="en-US" dirty="0">
              <a:solidFill>
                <a:prstClr val="black"/>
              </a:solidFill>
            </a:endParaRPr>
          </a:p>
        </p:txBody>
      </p:sp>
      <p:sp>
        <p:nvSpPr>
          <p:cNvPr id="16" name="Slide Number Placeholder 5"/>
          <p:cNvSpPr>
            <a:spLocks noGrp="1"/>
          </p:cNvSpPr>
          <p:nvPr>
            <p:ph type="sldNum" sz="quarter" idx="4"/>
          </p:nvPr>
        </p:nvSpPr>
        <p:spPr>
          <a:xfrm>
            <a:off x="362546" y="6482077"/>
            <a:ext cx="684712" cy="375923"/>
          </a:xfrm>
          <a:prstGeom prst="rect">
            <a:avLst/>
          </a:prstGeom>
        </p:spPr>
        <p:txBody>
          <a:bodyPr wrap="none" lIns="0" tIns="0" rIns="0" bIns="0" anchor="ctr" anchorCtr="0">
            <a:noAutofit/>
          </a:bodyPr>
          <a:lstStyle>
            <a:lvl1pPr>
              <a:defRPr sz="1100" baseline="0">
                <a:solidFill>
                  <a:schemeClr val="tx1"/>
                </a:solidFill>
                <a:latin typeface="Arial"/>
              </a:defRPr>
            </a:lvl1pPr>
          </a:lstStyle>
          <a:p>
            <a:fld id="{D762954D-C8D2-544F-83E7-6B4E4AF726EB}"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3249170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5" name="Group 24"/>
          <p:cNvGrpSpPr/>
          <p:nvPr userDrawn="1"/>
        </p:nvGrpSpPr>
        <p:grpSpPr>
          <a:xfrm>
            <a:off x="7717368" y="6482076"/>
            <a:ext cx="1234086" cy="379057"/>
            <a:chOff x="8046357" y="4606065"/>
            <a:chExt cx="905096" cy="2255070"/>
          </a:xfrm>
        </p:grpSpPr>
        <p:sp>
          <p:nvSpPr>
            <p:cNvPr id="26" name="Rectangle 25"/>
            <p:cNvSpPr/>
            <p:nvPr userDrawn="1"/>
          </p:nvSpPr>
          <p:spPr>
            <a:xfrm>
              <a:off x="8046357" y="4606065"/>
              <a:ext cx="408214" cy="2255069"/>
            </a:xfrm>
            <a:prstGeom prst="rect">
              <a:avLst/>
            </a:prstGeom>
            <a:solidFill>
              <a:srgbClr val="43007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dirty="0">
                <a:solidFill>
                  <a:prstClr val="white"/>
                </a:solidFill>
              </a:endParaRPr>
            </a:p>
          </p:txBody>
        </p:sp>
        <p:sp>
          <p:nvSpPr>
            <p:cNvPr id="27" name="Rectangle 26"/>
            <p:cNvSpPr/>
            <p:nvPr userDrawn="1"/>
          </p:nvSpPr>
          <p:spPr>
            <a:xfrm>
              <a:off x="8545872" y="4606065"/>
              <a:ext cx="204840" cy="2255070"/>
            </a:xfrm>
            <a:prstGeom prst="rect">
              <a:avLst/>
            </a:prstGeom>
            <a:solidFill>
              <a:srgbClr val="006EB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a:r>
                <a:rPr lang="en-US" dirty="0">
                  <a:solidFill>
                    <a:prstClr val="white"/>
                  </a:solidFill>
                </a:rPr>
                <a:t>  </a:t>
              </a:r>
            </a:p>
          </p:txBody>
        </p:sp>
        <p:sp>
          <p:nvSpPr>
            <p:cNvPr id="28" name="Rectangle 27"/>
            <p:cNvSpPr/>
            <p:nvPr userDrawn="1"/>
          </p:nvSpPr>
          <p:spPr>
            <a:xfrm>
              <a:off x="8865422" y="4606065"/>
              <a:ext cx="86031" cy="2255070"/>
            </a:xfrm>
            <a:prstGeom prst="rect">
              <a:avLst/>
            </a:prstGeom>
            <a:solidFill>
              <a:srgbClr val="F7C1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a:r>
                <a:rPr lang="en-US" dirty="0">
                  <a:solidFill>
                    <a:prstClr val="white"/>
                  </a:solidFill>
                </a:rPr>
                <a:t> </a:t>
              </a:r>
            </a:p>
          </p:txBody>
        </p:sp>
      </p:grpSp>
      <p:sp>
        <p:nvSpPr>
          <p:cNvPr id="7" name="Rectangle 6"/>
          <p:cNvSpPr/>
          <p:nvPr userDrawn="1"/>
        </p:nvSpPr>
        <p:spPr>
          <a:xfrm>
            <a:off x="0" y="127463"/>
            <a:ext cx="9144000" cy="1036360"/>
          </a:xfrm>
          <a:prstGeom prst="rect">
            <a:avLst/>
          </a:prstGeom>
          <a:solidFill>
            <a:srgbClr val="006EB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a:r>
              <a:rPr lang="en-US" dirty="0">
                <a:solidFill>
                  <a:prstClr val="white"/>
                </a:solidFill>
              </a:rPr>
              <a:t> </a:t>
            </a:r>
          </a:p>
        </p:txBody>
      </p:sp>
      <p:pic>
        <p:nvPicPr>
          <p:cNvPr id="30" name="Picture 29" descr="EPSRC_logo_white.ai"/>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7522870" y="167965"/>
            <a:ext cx="1548954" cy="961098"/>
          </a:xfrm>
          <a:prstGeom prst="rect">
            <a:avLst/>
          </a:prstGeom>
        </p:spPr>
      </p:pic>
      <p:sp>
        <p:nvSpPr>
          <p:cNvPr id="2" name="Title Placeholder 1"/>
          <p:cNvSpPr>
            <a:spLocks noGrp="1"/>
          </p:cNvSpPr>
          <p:nvPr>
            <p:ph type="title"/>
          </p:nvPr>
        </p:nvSpPr>
        <p:spPr>
          <a:xfrm>
            <a:off x="362546" y="127464"/>
            <a:ext cx="6605522" cy="1001599"/>
          </a:xfrm>
          <a:prstGeom prst="rect">
            <a:avLst/>
          </a:prstGeom>
        </p:spPr>
        <p:txBody>
          <a:bodyPr vert="horz" lIns="0" tIns="0" rIns="0" bIns="0" rtlCol="0" anchor="ctr">
            <a:normAutofit/>
          </a:bodyPr>
          <a:lstStyle/>
          <a:p>
            <a:r>
              <a:rPr lang="en-GB" dirty="0" smtClean="0"/>
              <a:t>Click to edit Master title style</a:t>
            </a:r>
            <a:endParaRPr lang="en-US" dirty="0"/>
          </a:p>
        </p:txBody>
      </p:sp>
      <p:sp>
        <p:nvSpPr>
          <p:cNvPr id="4" name="Text Placeholder 3"/>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Tree>
    <p:extLst>
      <p:ext uri="{BB962C8B-B14F-4D97-AF65-F5344CB8AC3E}">
        <p14:creationId xmlns:p14="http://schemas.microsoft.com/office/powerpoint/2010/main" val="41572868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6" r:id="rId5"/>
    <p:sldLayoutId id="2147483667" r:id="rId6"/>
    <p:sldLayoutId id="2147483668" r:id="rId7"/>
    <p:sldLayoutId id="2147483672" r:id="rId8"/>
    <p:sldLayoutId id="2147483673" r:id="rId9"/>
    <p:sldLayoutId id="2147483674" r:id="rId10"/>
  </p:sldLayoutIdLst>
  <p:timing>
    <p:tnLst>
      <p:par>
        <p:cTn id="1" dur="indefinite" restart="never" nodeType="tmRoot"/>
      </p:par>
    </p:tnLst>
  </p:timing>
  <p:hf hdr="0"/>
  <p:txStyles>
    <p:titleStyle>
      <a:lvl1pPr algn="l" defTabSz="457200" rtl="0" eaLnBrk="1" latinLnBrk="0" hangingPunct="1">
        <a:spcBef>
          <a:spcPct val="0"/>
        </a:spcBef>
        <a:buNone/>
        <a:defRPr sz="2800" kern="1200">
          <a:solidFill>
            <a:schemeClr val="bg1"/>
          </a:solidFill>
          <a:latin typeface="+mj-lt"/>
          <a:ea typeface="+mj-ea"/>
          <a:cs typeface="+mj-cs"/>
        </a:defRPr>
      </a:lvl1pPr>
    </p:titleStyle>
    <p:bodyStyle>
      <a:lvl1pPr marL="271463" indent="-271463" algn="l" defTabSz="457200" rtl="0" eaLnBrk="1" latinLnBrk="0" hangingPunct="1">
        <a:spcBef>
          <a:spcPct val="20000"/>
        </a:spcBef>
        <a:buFontTx/>
        <a:buBlip>
          <a:blip r:embed="rId13"/>
        </a:buBlip>
        <a:defRPr sz="1500" kern="1200">
          <a:solidFill>
            <a:schemeClr val="tx1"/>
          </a:solidFill>
          <a:latin typeface="Arial"/>
          <a:ea typeface="+mn-ea"/>
          <a:cs typeface="+mn-cs"/>
        </a:defRPr>
      </a:lvl1pPr>
      <a:lvl2pPr marL="742950" indent="-285750" algn="l" defTabSz="457200" rtl="0" eaLnBrk="1" latinLnBrk="0" hangingPunct="1">
        <a:spcBef>
          <a:spcPct val="20000"/>
        </a:spcBef>
        <a:buFontTx/>
        <a:buBlip>
          <a:blip r:embed="rId13"/>
        </a:buBlip>
        <a:defRPr sz="1500" kern="1200">
          <a:solidFill>
            <a:schemeClr val="tx1"/>
          </a:solidFill>
          <a:latin typeface="+mn-lt"/>
          <a:ea typeface="+mn-ea"/>
          <a:cs typeface="+mn-cs"/>
        </a:defRPr>
      </a:lvl2pPr>
      <a:lvl3pPr marL="1143000" indent="-228600" algn="l" defTabSz="457200" rtl="0" eaLnBrk="1" latinLnBrk="0" hangingPunct="1">
        <a:spcBef>
          <a:spcPct val="20000"/>
        </a:spcBef>
        <a:buFontTx/>
        <a:buBlip>
          <a:blip r:embed="rId13"/>
        </a:buBlip>
        <a:defRPr sz="1500" kern="1200">
          <a:solidFill>
            <a:schemeClr val="tx1"/>
          </a:solidFill>
          <a:latin typeface="+mn-lt"/>
          <a:ea typeface="+mn-ea"/>
          <a:cs typeface="+mn-cs"/>
        </a:defRPr>
      </a:lvl3pPr>
      <a:lvl4pPr marL="1600200" indent="-228600" algn="l" defTabSz="457200" rtl="0" eaLnBrk="1" latinLnBrk="0" hangingPunct="1">
        <a:spcBef>
          <a:spcPct val="20000"/>
        </a:spcBef>
        <a:buFontTx/>
        <a:buBlip>
          <a:blip r:embed="rId13"/>
        </a:buBlip>
        <a:defRPr sz="1500" kern="1200">
          <a:solidFill>
            <a:schemeClr val="tx1"/>
          </a:solidFill>
          <a:latin typeface="+mn-lt"/>
          <a:ea typeface="+mn-ea"/>
          <a:cs typeface="+mn-cs"/>
        </a:defRPr>
      </a:lvl4pPr>
      <a:lvl5pPr marL="2057400" indent="-228600" algn="l" defTabSz="457200" rtl="0" eaLnBrk="1" latinLnBrk="0" hangingPunct="1">
        <a:spcBef>
          <a:spcPct val="20000"/>
        </a:spcBef>
        <a:buFontTx/>
        <a:buBlip>
          <a:blip r:embed="rId13"/>
        </a:buBlip>
        <a:defRPr sz="1500" kern="1200">
          <a:solidFill>
            <a:schemeClr val="tx1"/>
          </a:solidFill>
          <a:latin typeface="Arial"/>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15.jpeg"/></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9.xml"/><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10.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M9IV0A3nl4o&amp;feature=youtu.be"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hyperlink" Target="https://www.epsrc.ac.uk/newsevents/news/deliveryplanupdate/outcomesandambitions/" TargetMode="External"/><Relationship Id="rId4" Type="http://schemas.openxmlformats.org/officeDocument/2006/relationships/hyperlink" Target="https://youtu.be/e9nEoKRSXp8"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34.jpeg"/><Relationship Id="rId13" Type="http://schemas.openxmlformats.org/officeDocument/2006/relationships/image" Target="../media/image39.jpeg"/><Relationship Id="rId3" Type="http://schemas.openxmlformats.org/officeDocument/2006/relationships/image" Target="../media/image29.jpeg"/><Relationship Id="rId7" Type="http://schemas.openxmlformats.org/officeDocument/2006/relationships/image" Target="../media/image33.jpeg"/><Relationship Id="rId12" Type="http://schemas.openxmlformats.org/officeDocument/2006/relationships/image" Target="../media/image38.jpeg"/><Relationship Id="rId17" Type="http://schemas.openxmlformats.org/officeDocument/2006/relationships/image" Target="../media/image43.jpeg"/><Relationship Id="rId2" Type="http://schemas.openxmlformats.org/officeDocument/2006/relationships/notesSlide" Target="../notesSlides/notesSlide14.xml"/><Relationship Id="rId16" Type="http://schemas.openxmlformats.org/officeDocument/2006/relationships/image" Target="../media/image42.jpeg"/><Relationship Id="rId1" Type="http://schemas.openxmlformats.org/officeDocument/2006/relationships/slideLayout" Target="../slideLayouts/slideLayout2.xml"/><Relationship Id="rId6" Type="http://schemas.openxmlformats.org/officeDocument/2006/relationships/image" Target="../media/image32.jpeg"/><Relationship Id="rId11" Type="http://schemas.openxmlformats.org/officeDocument/2006/relationships/image" Target="../media/image37.jpeg"/><Relationship Id="rId5" Type="http://schemas.openxmlformats.org/officeDocument/2006/relationships/image" Target="../media/image31.jpeg"/><Relationship Id="rId15" Type="http://schemas.openxmlformats.org/officeDocument/2006/relationships/image" Target="../media/image41.jpeg"/><Relationship Id="rId10" Type="http://schemas.openxmlformats.org/officeDocument/2006/relationships/image" Target="../media/image36.jpeg"/><Relationship Id="rId4" Type="http://schemas.openxmlformats.org/officeDocument/2006/relationships/image" Target="../media/image30.jpeg"/><Relationship Id="rId9" Type="http://schemas.openxmlformats.org/officeDocument/2006/relationships/image" Target="../media/image35.jpeg"/><Relationship Id="rId14" Type="http://schemas.openxmlformats.org/officeDocument/2006/relationships/image" Target="../media/image40.jpeg"/></Relationships>
</file>

<file path=ppt/slides/_rels/slide1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image" Target="../media/image45.jpeg"/><Relationship Id="rId4" Type="http://schemas.openxmlformats.org/officeDocument/2006/relationships/hyperlink" Target="http://espace/comm/il/CorporateImageLibrary/Thinkstock%20images%20(restricted%20use)/151974704.jpg"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4.png"/><Relationship Id="rId3" Type="http://schemas.openxmlformats.org/officeDocument/2006/relationships/image" Target="../media/image47.png"/><Relationship Id="rId7" Type="http://schemas.openxmlformats.org/officeDocument/2006/relationships/image" Target="../media/image50.png"/><Relationship Id="rId12" Type="http://schemas.openxmlformats.org/officeDocument/2006/relationships/hyperlink" Target="https://www.nc3rs.org.uk/" TargetMode="External"/><Relationship Id="rId17" Type="http://schemas.openxmlformats.org/officeDocument/2006/relationships/image" Target="../media/image58.png"/><Relationship Id="rId2" Type="http://schemas.openxmlformats.org/officeDocument/2006/relationships/notesSlide" Target="../notesSlides/notesSlide19.xml"/><Relationship Id="rId16"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image" Target="../media/image49.png"/><Relationship Id="rId11" Type="http://schemas.openxmlformats.org/officeDocument/2006/relationships/image" Target="../media/image53.jpeg"/><Relationship Id="rId5" Type="http://schemas.openxmlformats.org/officeDocument/2006/relationships/hyperlink" Target="http://www.cancerresearchuk.org/" TargetMode="External"/><Relationship Id="rId15" Type="http://schemas.openxmlformats.org/officeDocument/2006/relationships/image" Target="../media/image56.png"/><Relationship Id="rId10" Type="http://schemas.openxmlformats.org/officeDocument/2006/relationships/image" Target="../media/image52.jpeg"/><Relationship Id="rId4" Type="http://schemas.openxmlformats.org/officeDocument/2006/relationships/image" Target="../media/image48.png"/><Relationship Id="rId9" Type="http://schemas.openxmlformats.org/officeDocument/2006/relationships/hyperlink" Target="http://www.rcuk.ac.uk/pages/home.aspx" TargetMode="External"/><Relationship Id="rId14" Type="http://schemas.openxmlformats.org/officeDocument/2006/relationships/image" Target="../media/image55.png"/></Relationships>
</file>

<file path=ppt/slides/_rels/slide23.xml.rels><?xml version="1.0" encoding="UTF-8" standalone="yes"?>
<Relationships xmlns="http://schemas.openxmlformats.org/package/2006/relationships"><Relationship Id="rId8" Type="http://schemas.openxmlformats.org/officeDocument/2006/relationships/diagramData" Target="../diagrams/data7.xml"/><Relationship Id="rId3" Type="http://schemas.openxmlformats.org/officeDocument/2006/relationships/diagramData" Target="../diagrams/data6.xml"/><Relationship Id="rId7" Type="http://schemas.microsoft.com/office/2007/relationships/diagramDrawing" Target="../diagrams/drawing6.xml"/><Relationship Id="rId12" Type="http://schemas.microsoft.com/office/2007/relationships/diagramDrawing" Target="../diagrams/drawing7.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6.xml"/><Relationship Id="rId11" Type="http://schemas.openxmlformats.org/officeDocument/2006/relationships/diagramColors" Target="../diagrams/colors7.xml"/><Relationship Id="rId5" Type="http://schemas.openxmlformats.org/officeDocument/2006/relationships/diagramQuickStyle" Target="../diagrams/quickStyle6.xml"/><Relationship Id="rId10" Type="http://schemas.openxmlformats.org/officeDocument/2006/relationships/diagramQuickStyle" Target="../diagrams/quickStyle7.xml"/><Relationship Id="rId4" Type="http://schemas.openxmlformats.org/officeDocument/2006/relationships/diagramLayout" Target="../diagrams/layout6.xml"/><Relationship Id="rId9" Type="http://schemas.openxmlformats.org/officeDocument/2006/relationships/diagramLayout" Target="../diagrams/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61.jpeg"/></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0.xml.rels><?xml version="1.0" encoding="UTF-8" standalone="yes"?>
<Relationships xmlns="http://schemas.openxmlformats.org/package/2006/relationships"><Relationship Id="rId3" Type="http://schemas.openxmlformats.org/officeDocument/2006/relationships/hyperlink" Target="https://www.epsrc.ac.uk/research/ourportfolio/themes/healthcaretechnologies/strategy/toolkit/" TargetMode="External"/><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75.png"/><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40.xml.rels><?xml version="1.0" encoding="UTF-8" standalone="yes"?>
<Relationships xmlns="http://schemas.openxmlformats.org/package/2006/relationships"><Relationship Id="rId3" Type="http://schemas.openxmlformats.org/officeDocument/2006/relationships/hyperlink" Target="http://www.thunddar.org/"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hyperlink" Target="http://www.image-guided-therapies.ac.uk/" TargetMode="External"/><Relationship Id="rId4" Type="http://schemas.openxmlformats.org/officeDocument/2006/relationships/hyperlink" Target="http://www.fast-healthcare.org.uk/" TargetMode="Externa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43.xml.rels><?xml version="1.0" encoding="UTF-8" standalone="yes"?>
<Relationships xmlns="http://schemas.openxmlformats.org/package/2006/relationships"><Relationship Id="rId3" Type="http://schemas.openxmlformats.org/officeDocument/2006/relationships/hyperlink" Target="http://hamlyn.doc.ic.ac.uk/htc/" TargetMode="External"/><Relationship Id="rId7" Type="http://schemas.openxmlformats.org/officeDocument/2006/relationships/hyperlink" Target="http://www.ibme.ox.ac.uk/MedIAN"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hyperlink" Target="http://www.impress-network.com/page/impress" TargetMode="External"/><Relationship Id="rId5" Type="http://schemas.openxmlformats.org/officeDocument/2006/relationships/hyperlink" Target="http://www.southampton.ac.uk/mdvsn/index.page" TargetMode="External"/><Relationship Id="rId4" Type="http://schemas.openxmlformats.org/officeDocument/2006/relationships/hyperlink" Target="http://www.newmindnetwork.org.uk/"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www.rcuk.ac.uk/funding/fundingagreement/" TargetMode="External"/><Relationship Id="rId2" Type="http://schemas.openxmlformats.org/officeDocument/2006/relationships/hyperlink" Target="https://www.epsrc.ac.uk/funding/howtoapply/basics/remit/remitqueries/"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mailto:healthcare@epsrc.ac.uk"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hyperlink" Target="https://www.epsrc.ac.uk/research/ourportfolio/themes/healthcaretechnologies/contac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a:xfrm>
            <a:off x="251520" y="5085184"/>
            <a:ext cx="7056784" cy="519113"/>
          </a:xfrm>
        </p:spPr>
        <p:txBody>
          <a:bodyPr>
            <a:normAutofit fontScale="90000"/>
          </a:bodyPr>
          <a:lstStyle/>
          <a:p>
            <a:r>
              <a:rPr lang="en-US" altLang="en-US" dirty="0" smtClean="0">
                <a:latin typeface="Arial" charset="0"/>
              </a:rPr>
              <a:t/>
            </a:r>
            <a:br>
              <a:rPr lang="en-US" altLang="en-US" dirty="0" smtClean="0">
                <a:latin typeface="Arial" charset="0"/>
              </a:rPr>
            </a:br>
            <a:r>
              <a:rPr lang="en-US" altLang="en-US" b="1" dirty="0" smtClean="0">
                <a:latin typeface="Arial" charset="0"/>
              </a:rPr>
              <a:t>EPSRC Update</a:t>
            </a:r>
            <a:r>
              <a:rPr lang="en-US" altLang="en-US" dirty="0" smtClean="0">
                <a:latin typeface="Arial" charset="0"/>
              </a:rPr>
              <a:t/>
            </a:r>
            <a:br>
              <a:rPr lang="en-US" altLang="en-US" dirty="0" smtClean="0">
                <a:latin typeface="Arial" charset="0"/>
              </a:rPr>
            </a:br>
            <a:endParaRPr lang="en-US" altLang="en-US" dirty="0" smtClean="0">
              <a:latin typeface="Arial" charset="0"/>
            </a:endParaRPr>
          </a:p>
        </p:txBody>
      </p:sp>
      <p:sp>
        <p:nvSpPr>
          <p:cNvPr id="3075" name="Subtitle 2"/>
          <p:cNvSpPr>
            <a:spLocks noGrp="1"/>
          </p:cNvSpPr>
          <p:nvPr>
            <p:ph type="subTitle" idx="1"/>
          </p:nvPr>
        </p:nvSpPr>
        <p:spPr>
          <a:xfrm>
            <a:off x="251520" y="5604297"/>
            <a:ext cx="6670675" cy="921047"/>
          </a:xfrm>
        </p:spPr>
        <p:txBody>
          <a:bodyPr>
            <a:normAutofit/>
          </a:bodyPr>
          <a:lstStyle/>
          <a:p>
            <a:r>
              <a:rPr lang="en-US" altLang="en-US" dirty="0" smtClean="0">
                <a:latin typeface="Arial" charset="0"/>
              </a:rPr>
              <a:t>Exeter</a:t>
            </a:r>
          </a:p>
          <a:p>
            <a:r>
              <a:rPr lang="en-US" altLang="en-US" dirty="0" smtClean="0">
                <a:latin typeface="Arial" charset="0"/>
              </a:rPr>
              <a:t>December 2017</a:t>
            </a:r>
          </a:p>
        </p:txBody>
      </p:sp>
    </p:spTree>
    <p:extLst>
      <p:ext uri="{BB962C8B-B14F-4D97-AF65-F5344CB8AC3E}">
        <p14:creationId xmlns:p14="http://schemas.microsoft.com/office/powerpoint/2010/main" val="4066343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we will cover today:</a:t>
            </a:r>
            <a:endParaRPr lang="en-GB" dirty="0"/>
          </a:p>
        </p:txBody>
      </p:sp>
      <p:graphicFrame>
        <p:nvGraphicFramePr>
          <p:cNvPr id="5" name="Diagram 4"/>
          <p:cNvGraphicFramePr/>
          <p:nvPr>
            <p:extLst>
              <p:ext uri="{D42A27DB-BD31-4B8C-83A1-F6EECF244321}">
                <p14:modId xmlns:p14="http://schemas.microsoft.com/office/powerpoint/2010/main" val="1451079201"/>
              </p:ext>
            </p:extLst>
          </p:nvPr>
        </p:nvGraphicFramePr>
        <p:xfrm>
          <a:off x="296525" y="1268760"/>
          <a:ext cx="8324850" cy="49113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72019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GB" altLang="en-US" smtClean="0"/>
              <a:t>Investing in world leading research</a:t>
            </a:r>
            <a:endParaRPr lang="en-US" altLang="en-US" smtClean="0"/>
          </a:p>
        </p:txBody>
      </p:sp>
      <p:pic>
        <p:nvPicPr>
          <p:cNvPr id="18435" name="Picture 1"/>
          <p:cNvPicPr>
            <a:picLocks noChangeAspect="1"/>
          </p:cNvPicPr>
          <p:nvPr/>
        </p:nvPicPr>
        <p:blipFill>
          <a:blip r:embed="rId3">
            <a:extLst>
              <a:ext uri="{28A0092B-C50C-407E-A947-70E740481C1C}">
                <a14:useLocalDpi xmlns:a14="http://schemas.microsoft.com/office/drawing/2010/main" val="0"/>
              </a:ext>
            </a:extLst>
          </a:blip>
          <a:srcRect l="14961" t="23100" r="17752" b="24187"/>
          <a:stretch>
            <a:fillRect/>
          </a:stretch>
        </p:blipFill>
        <p:spPr bwMode="auto">
          <a:xfrm>
            <a:off x="196850" y="1208088"/>
            <a:ext cx="2270125" cy="177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Picture 2" descr="http://espace/zones/do/cse/Documents/Corporate%20Comms%20Team/Corporate%20figures%20infographics%20Aug%202014/10196-EPSRC-Graphic-£800m%20budge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988" y="3181350"/>
            <a:ext cx="2408237" cy="136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1"/>
          <p:cNvPicPr>
            <a:picLocks noChangeAspect="1"/>
          </p:cNvPicPr>
          <p:nvPr/>
        </p:nvPicPr>
        <p:blipFill>
          <a:blip r:embed="rId5">
            <a:extLst>
              <a:ext uri="{28A0092B-C50C-407E-A947-70E740481C1C}">
                <a14:useLocalDpi xmlns:a14="http://schemas.microsoft.com/office/drawing/2010/main" val="0"/>
              </a:ext>
            </a:extLst>
          </a:blip>
          <a:srcRect l="16512" t="24496" r="15427" b="24031"/>
          <a:stretch>
            <a:fillRect/>
          </a:stretch>
        </p:blipFill>
        <p:spPr bwMode="auto">
          <a:xfrm>
            <a:off x="344488" y="4768850"/>
            <a:ext cx="2249487" cy="170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05188" y="1303338"/>
            <a:ext cx="5686425" cy="5122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39" name="Slide Number Placeholder 2"/>
          <p:cNvSpPr>
            <a:spLocks noGrp="1"/>
          </p:cNvSpPr>
          <p:nvPr>
            <p:ph type="sldNum" sz="quarter" idx="4294967295"/>
          </p:nvPr>
        </p:nvSpPr>
        <p:spPr bwMode="auto">
          <a:xfrm>
            <a:off x="361950" y="6481763"/>
            <a:ext cx="685800" cy="3762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pPr>
            <a:fld id="{055FDBCC-96A8-4869-8992-544943754329}" type="slidenum">
              <a:rPr lang="en-US" altLang="en-US">
                <a:solidFill>
                  <a:srgbClr val="000000"/>
                </a:solidFill>
              </a:rPr>
              <a:pPr fontAlgn="base">
                <a:spcBef>
                  <a:spcPct val="0"/>
                </a:spcBef>
                <a:spcAft>
                  <a:spcPct val="0"/>
                </a:spcAft>
              </a:pPr>
              <a:t>3</a:t>
            </a:fld>
            <a:endParaRPr lang="en-US" altLang="en-US">
              <a:solidFill>
                <a:srgbClr val="000000"/>
              </a:solidFill>
            </a:endParaRPr>
          </a:p>
        </p:txBody>
      </p:sp>
    </p:spTree>
    <p:extLst>
      <p:ext uri="{BB962C8B-B14F-4D97-AF65-F5344CB8AC3E}">
        <p14:creationId xmlns:p14="http://schemas.microsoft.com/office/powerpoint/2010/main" val="2102343688"/>
      </p:ext>
    </p:extLst>
  </p:cSld>
  <p:clrMapOvr>
    <a:masterClrMapping/>
  </p:clrMapOvr>
  <p:transition spd="slow"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noChangeArrowheads="1"/>
          </p:cNvSpPr>
          <p:nvPr>
            <p:ph type="body" idx="4294967295"/>
          </p:nvPr>
        </p:nvSpPr>
        <p:spPr>
          <a:xfrm>
            <a:off x="3535466" y="1343149"/>
            <a:ext cx="5406654" cy="4986399"/>
          </a:xfrm>
        </p:spPr>
        <p:txBody>
          <a:bodyPr>
            <a:normAutofit fontScale="85000" lnSpcReduction="20000"/>
          </a:bodyPr>
          <a:lstStyle/>
          <a:p>
            <a:pPr marL="0" indent="0" eaLnBrk="1" hangingPunct="1">
              <a:buNone/>
              <a:defRPr/>
            </a:pPr>
            <a:r>
              <a:rPr lang="en-GB" sz="3200" b="1" dirty="0" smtClean="0">
                <a:solidFill>
                  <a:schemeClr val="accent6">
                    <a:lumMod val="75000"/>
                  </a:schemeClr>
                </a:solidFill>
              </a:rPr>
              <a:t>One vision…… </a:t>
            </a:r>
          </a:p>
          <a:p>
            <a:pPr marL="0" indent="0" eaLnBrk="1" hangingPunct="1">
              <a:buNone/>
              <a:defRPr/>
            </a:pPr>
            <a:r>
              <a:rPr lang="en-GB" sz="2100" i="1" dirty="0" smtClean="0"/>
              <a:t>Our vision is for the UK to be the best place in the world to research, discover and innovate</a:t>
            </a:r>
          </a:p>
          <a:p>
            <a:pPr marL="0" indent="0" eaLnBrk="1" hangingPunct="1">
              <a:buNone/>
              <a:defRPr/>
            </a:pPr>
            <a:endParaRPr lang="en-GB" sz="1900" i="1" dirty="0" smtClean="0"/>
          </a:p>
          <a:p>
            <a:pPr marL="0" indent="0" eaLnBrk="1" hangingPunct="1">
              <a:spcAft>
                <a:spcPts val="1800"/>
              </a:spcAft>
              <a:buNone/>
              <a:defRPr/>
            </a:pPr>
            <a:r>
              <a:rPr lang="en-GB" sz="3200" b="1" dirty="0" smtClean="0">
                <a:solidFill>
                  <a:schemeClr val="accent1">
                    <a:lumMod val="75000"/>
                  </a:schemeClr>
                </a:solidFill>
              </a:rPr>
              <a:t>Two </a:t>
            </a:r>
            <a:r>
              <a:rPr lang="en-GB" sz="3200" b="1" dirty="0">
                <a:solidFill>
                  <a:schemeClr val="accent1">
                    <a:lumMod val="75000"/>
                  </a:schemeClr>
                </a:solidFill>
              </a:rPr>
              <a:t>goals….. </a:t>
            </a:r>
          </a:p>
          <a:p>
            <a:pPr marL="0" indent="0" eaLnBrk="1" hangingPunct="1">
              <a:spcAft>
                <a:spcPts val="1800"/>
              </a:spcAft>
              <a:buNone/>
              <a:defRPr/>
            </a:pPr>
            <a:r>
              <a:rPr lang="en-GB" sz="2100" i="1" dirty="0" smtClean="0"/>
              <a:t>RESEARCH and DISCOVER</a:t>
            </a:r>
          </a:p>
          <a:p>
            <a:pPr marL="0" indent="0" eaLnBrk="1" hangingPunct="1">
              <a:spcAft>
                <a:spcPts val="1800"/>
              </a:spcAft>
              <a:buNone/>
              <a:defRPr/>
            </a:pPr>
            <a:r>
              <a:rPr lang="en-GB" sz="2100" i="1" dirty="0" smtClean="0"/>
              <a:t>RESEARCH and INNOVATE</a:t>
            </a:r>
          </a:p>
          <a:p>
            <a:pPr marL="0" indent="0" eaLnBrk="1" hangingPunct="1">
              <a:spcAft>
                <a:spcPts val="1800"/>
              </a:spcAft>
              <a:buNone/>
              <a:defRPr/>
            </a:pPr>
            <a:r>
              <a:rPr lang="en-GB" sz="3200" b="1" dirty="0" smtClean="0">
                <a:solidFill>
                  <a:srgbClr val="D2B700"/>
                </a:solidFill>
              </a:rPr>
              <a:t>Three strategies…..</a:t>
            </a:r>
            <a:endParaRPr lang="en-GB" sz="1800" b="1" i="1" dirty="0"/>
          </a:p>
          <a:p>
            <a:pPr marL="0" indent="0" eaLnBrk="1" hangingPunct="1">
              <a:lnSpc>
                <a:spcPct val="120000"/>
              </a:lnSpc>
              <a:spcAft>
                <a:spcPts val="1800"/>
              </a:spcAft>
              <a:buNone/>
              <a:defRPr/>
            </a:pPr>
            <a:r>
              <a:rPr lang="en-GB" sz="2100" i="1" dirty="0" smtClean="0"/>
              <a:t>Balancing capability</a:t>
            </a:r>
          </a:p>
          <a:p>
            <a:pPr marL="0" indent="0" eaLnBrk="1" hangingPunct="1">
              <a:lnSpc>
                <a:spcPct val="120000"/>
              </a:lnSpc>
              <a:spcAft>
                <a:spcPts val="1800"/>
              </a:spcAft>
              <a:buNone/>
              <a:defRPr/>
            </a:pPr>
            <a:r>
              <a:rPr lang="en-GB" sz="2100" i="1" dirty="0" smtClean="0"/>
              <a:t>Building leadership</a:t>
            </a:r>
          </a:p>
          <a:p>
            <a:pPr marL="0" indent="0" eaLnBrk="1" hangingPunct="1">
              <a:lnSpc>
                <a:spcPct val="120000"/>
              </a:lnSpc>
              <a:buNone/>
              <a:defRPr/>
            </a:pPr>
            <a:r>
              <a:rPr lang="en-GB" sz="2100" i="1" dirty="0" smtClean="0"/>
              <a:t>Accelerating impact</a:t>
            </a:r>
            <a:endParaRPr lang="en-GB" sz="2100" dirty="0" smtClean="0"/>
          </a:p>
        </p:txBody>
      </p:sp>
      <p:sp>
        <p:nvSpPr>
          <p:cNvPr id="5" name="Title 1"/>
          <p:cNvSpPr>
            <a:spLocks noGrp="1"/>
          </p:cNvSpPr>
          <p:nvPr>
            <p:ph type="title"/>
          </p:nvPr>
        </p:nvSpPr>
        <p:spPr>
          <a:xfrm>
            <a:off x="362546" y="127464"/>
            <a:ext cx="6605522" cy="1001599"/>
          </a:xfrm>
        </p:spPr>
        <p:txBody>
          <a:bodyPr/>
          <a:lstStyle/>
          <a:p>
            <a:pPr algn="l"/>
            <a:r>
              <a:rPr lang="en-US" dirty="0" smtClean="0">
                <a:solidFill>
                  <a:schemeClr val="bg1"/>
                </a:solidFill>
              </a:rPr>
              <a:t>EPSRC Strategic Plan</a:t>
            </a:r>
            <a:endParaRPr lang="en-US" dirty="0">
              <a:solidFill>
                <a:schemeClr val="bg1"/>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690" y="1491342"/>
            <a:ext cx="3098662" cy="4136572"/>
          </a:xfrm>
          <a:prstGeom prst="rect">
            <a:avLst/>
          </a:prstGeom>
        </p:spPr>
      </p:pic>
      <p:sp>
        <p:nvSpPr>
          <p:cNvPr id="4" name="Rectangle 3"/>
          <p:cNvSpPr/>
          <p:nvPr/>
        </p:nvSpPr>
        <p:spPr>
          <a:xfrm>
            <a:off x="253690" y="1491342"/>
            <a:ext cx="3098662" cy="4256315"/>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694169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l="6000" r="7688"/>
          <a:stretch/>
        </p:blipFill>
        <p:spPr>
          <a:xfrm>
            <a:off x="521293" y="2238876"/>
            <a:ext cx="3503776" cy="4059398"/>
          </a:xfrm>
          <a:prstGeom prst="rect">
            <a:avLst/>
          </a:prstGeom>
        </p:spPr>
      </p:pic>
      <p:sp>
        <p:nvSpPr>
          <p:cNvPr id="2" name="Rectangle 1"/>
          <p:cNvSpPr/>
          <p:nvPr/>
        </p:nvSpPr>
        <p:spPr>
          <a:xfrm rot="16200000">
            <a:off x="6422252" y="3119012"/>
            <a:ext cx="3740127" cy="1200329"/>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pPr algn="ctr"/>
            <a:r>
              <a:rPr lang="en-US" sz="7200" b="1" dirty="0" smtClean="0">
                <a:ln/>
                <a:solidFill>
                  <a:srgbClr val="F7C100">
                    <a:alpha val="65000"/>
                  </a:srgbClr>
                </a:solidFill>
                <a:effectLst/>
                <a:latin typeface="Aharoni" panose="02010803020104030203" pitchFamily="2" charset="-79"/>
                <a:cs typeface="Aharoni" panose="02010803020104030203" pitchFamily="2" charset="-79"/>
              </a:rPr>
              <a:t>SCIENCE</a:t>
            </a:r>
            <a:endParaRPr lang="en-US" sz="7200" b="1" cap="none" spc="0" dirty="0">
              <a:ln/>
              <a:solidFill>
                <a:srgbClr val="F7C100">
                  <a:alpha val="65000"/>
                </a:srgbClr>
              </a:solidFill>
              <a:effectLst/>
              <a:latin typeface="Aharoni" panose="02010803020104030203" pitchFamily="2" charset="-79"/>
              <a:cs typeface="Aharoni" panose="02010803020104030203" pitchFamily="2" charset="-79"/>
            </a:endParaRPr>
          </a:p>
        </p:txBody>
      </p:sp>
      <p:sp>
        <p:nvSpPr>
          <p:cNvPr id="3" name="Rectangle 2"/>
          <p:cNvSpPr/>
          <p:nvPr/>
        </p:nvSpPr>
        <p:spPr>
          <a:xfrm rot="16200000">
            <a:off x="6730737" y="3288289"/>
            <a:ext cx="4233852" cy="861774"/>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pPr algn="ctr"/>
            <a:r>
              <a:rPr lang="en-US" sz="5000" b="1" dirty="0" smtClean="0">
                <a:ln/>
                <a:solidFill>
                  <a:srgbClr val="430071">
                    <a:alpha val="66000"/>
                  </a:srgbClr>
                </a:solidFill>
                <a:effectLst/>
                <a:latin typeface="Aharoni" panose="02010803020104030203" pitchFamily="2" charset="-79"/>
                <a:cs typeface="Aharoni" panose="02010803020104030203" pitchFamily="2" charset="-79"/>
              </a:rPr>
              <a:t>FOR SUCCESS</a:t>
            </a:r>
            <a:endParaRPr lang="en-US" sz="5000" b="1" cap="none" spc="0" dirty="0">
              <a:ln/>
              <a:solidFill>
                <a:srgbClr val="430071">
                  <a:alpha val="66000"/>
                </a:srgbClr>
              </a:solidFill>
              <a:effectLst/>
              <a:latin typeface="Aharoni" panose="02010803020104030203" pitchFamily="2" charset="-79"/>
              <a:cs typeface="Aharoni" panose="02010803020104030203" pitchFamily="2" charset="-79"/>
            </a:endParaRPr>
          </a:p>
        </p:txBody>
      </p:sp>
      <p:pic>
        <p:nvPicPr>
          <p:cNvPr id="1029" name="Picture 5"/>
          <p:cNvPicPr>
            <a:picLocks noChangeAspect="1" noChangeArrowheads="1"/>
          </p:cNvPicPr>
          <p:nvPr/>
        </p:nvPicPr>
        <p:blipFill rotWithShape="1">
          <a:blip r:embed="rId4">
            <a:extLst>
              <a:ext uri="{28A0092B-C50C-407E-A947-70E740481C1C}">
                <a14:useLocalDpi xmlns:a14="http://schemas.microsoft.com/office/drawing/2010/main" val="0"/>
              </a:ext>
            </a:extLst>
          </a:blip>
          <a:srcRect l="21786" t="18097" r="68924" b="39893"/>
          <a:stretch/>
        </p:blipFill>
        <p:spPr bwMode="auto">
          <a:xfrm>
            <a:off x="4283969" y="2221202"/>
            <a:ext cx="3277916" cy="4077072"/>
          </a:xfrm>
          <a:prstGeom prst="rect">
            <a:avLst/>
          </a:prstGeom>
          <a:noFill/>
          <a:ln>
            <a:noFill/>
          </a:ln>
          <a:effectLst>
            <a:softEdge rad="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Rectangle 18"/>
          <p:cNvSpPr/>
          <p:nvPr/>
        </p:nvSpPr>
        <p:spPr>
          <a:xfrm>
            <a:off x="521293" y="2240048"/>
            <a:ext cx="3503776" cy="4173802"/>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1121053" y="2339588"/>
            <a:ext cx="2304256" cy="369332"/>
          </a:xfrm>
          <a:prstGeom prst="rect">
            <a:avLst/>
          </a:prstGeom>
          <a:noFill/>
        </p:spPr>
        <p:txBody>
          <a:bodyPr wrap="square" rtlCol="0">
            <a:spAutoFit/>
          </a:bodyPr>
          <a:lstStyle/>
          <a:p>
            <a:pPr algn="ctr"/>
            <a:r>
              <a:rPr lang="en-GB" b="1" dirty="0" smtClean="0">
                <a:solidFill>
                  <a:schemeClr val="tx1">
                    <a:lumMod val="75000"/>
                    <a:lumOff val="25000"/>
                  </a:schemeClr>
                </a:solidFill>
                <a:latin typeface="Arial" panose="020B0604020202020204" pitchFamily="34" charset="0"/>
                <a:cs typeface="Arial" panose="020B0604020202020204" pitchFamily="34" charset="0"/>
              </a:rPr>
              <a:t>Public Investment</a:t>
            </a:r>
            <a:endParaRPr lang="en-GB"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21" name="Rectangle 20"/>
          <p:cNvSpPr/>
          <p:nvPr/>
        </p:nvSpPr>
        <p:spPr>
          <a:xfrm>
            <a:off x="4210409" y="2172837"/>
            <a:ext cx="3457935" cy="4173802"/>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4770799" y="2267368"/>
            <a:ext cx="2304256" cy="646331"/>
          </a:xfrm>
          <a:prstGeom prst="rect">
            <a:avLst/>
          </a:prstGeom>
          <a:noFill/>
        </p:spPr>
        <p:txBody>
          <a:bodyPr wrap="square" rtlCol="0">
            <a:spAutoFit/>
          </a:bodyPr>
          <a:lstStyle/>
          <a:p>
            <a:pPr algn="ctr"/>
            <a:r>
              <a:rPr lang="en-GB" b="1" dirty="0" smtClean="0">
                <a:solidFill>
                  <a:schemeClr val="tx1">
                    <a:lumMod val="75000"/>
                    <a:lumOff val="25000"/>
                  </a:schemeClr>
                </a:solidFill>
                <a:latin typeface="Arial" panose="020B0604020202020204" pitchFamily="34" charset="0"/>
                <a:cs typeface="Arial" panose="020B0604020202020204" pitchFamily="34" charset="0"/>
              </a:rPr>
              <a:t>Investment in Research Councils</a:t>
            </a:r>
            <a:endParaRPr lang="en-GB"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18" name="TextBox 17"/>
          <p:cNvSpPr txBox="1"/>
          <p:nvPr/>
        </p:nvSpPr>
        <p:spPr>
          <a:xfrm>
            <a:off x="1223516" y="1234807"/>
            <a:ext cx="6696744" cy="954107"/>
          </a:xfrm>
          <a:prstGeom prst="rect">
            <a:avLst/>
          </a:prstGeom>
          <a:noFill/>
        </p:spPr>
        <p:txBody>
          <a:bodyPr wrap="square" rtlCol="0">
            <a:spAutoFit/>
          </a:bodyPr>
          <a:lstStyle/>
          <a:p>
            <a:pPr algn="ctr"/>
            <a:r>
              <a:rPr lang="en-GB" sz="2800" b="1" dirty="0" smtClean="0">
                <a:solidFill>
                  <a:schemeClr val="tx1">
                    <a:lumMod val="75000"/>
                    <a:lumOff val="25000"/>
                  </a:schemeClr>
                </a:solidFill>
                <a:latin typeface="Arial" panose="020B0604020202020204" pitchFamily="34" charset="0"/>
                <a:cs typeface="Arial" panose="020B0604020202020204" pitchFamily="34" charset="0"/>
              </a:rPr>
              <a:t>Successful nations invest in</a:t>
            </a:r>
          </a:p>
          <a:p>
            <a:pPr algn="ctr"/>
            <a:r>
              <a:rPr lang="en-GB" sz="2800" b="1" dirty="0" smtClean="0">
                <a:solidFill>
                  <a:schemeClr val="tx1">
                    <a:lumMod val="75000"/>
                    <a:lumOff val="25000"/>
                  </a:schemeClr>
                </a:solidFill>
                <a:latin typeface="Arial" panose="020B0604020202020204" pitchFamily="34" charset="0"/>
                <a:cs typeface="Arial" panose="020B0604020202020204" pitchFamily="34" charset="0"/>
              </a:rPr>
              <a:t>science and engineering</a:t>
            </a:r>
            <a:endParaRPr lang="en-GB" sz="2800"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24" name="TextBox 23"/>
          <p:cNvSpPr txBox="1"/>
          <p:nvPr/>
        </p:nvSpPr>
        <p:spPr>
          <a:xfrm>
            <a:off x="251520" y="262389"/>
            <a:ext cx="6192688" cy="584775"/>
          </a:xfrm>
          <a:prstGeom prst="rect">
            <a:avLst/>
          </a:prstGeom>
          <a:noFill/>
        </p:spPr>
        <p:txBody>
          <a:bodyPr wrap="square" rtlCol="0">
            <a:spAutoFit/>
          </a:bodyPr>
          <a:lstStyle/>
          <a:p>
            <a:r>
              <a:rPr lang="en-GB" sz="3200" dirty="0" smtClean="0">
                <a:solidFill>
                  <a:schemeClr val="bg1"/>
                </a:solidFill>
                <a:latin typeface="Arial" panose="020B0604020202020204" pitchFamily="34" charset="0"/>
                <a:cs typeface="Arial" panose="020B0604020202020204" pitchFamily="34" charset="0"/>
              </a:rPr>
              <a:t>Case for publicly funded science</a:t>
            </a:r>
            <a:endParaRPr lang="en-GB" sz="3200" dirty="0">
              <a:solidFill>
                <a:schemeClr val="bg1"/>
              </a:solidFill>
              <a:latin typeface="Arial" panose="020B0604020202020204" pitchFamily="34" charset="0"/>
              <a:cs typeface="Arial" panose="020B0604020202020204" pitchFamily="34" charset="0"/>
            </a:endParaRPr>
          </a:p>
        </p:txBody>
      </p:sp>
      <p:sp>
        <p:nvSpPr>
          <p:cNvPr id="11" name="TextBox 10"/>
          <p:cNvSpPr txBox="1"/>
          <p:nvPr/>
        </p:nvSpPr>
        <p:spPr>
          <a:xfrm>
            <a:off x="683568" y="3126620"/>
            <a:ext cx="3114601" cy="1200329"/>
          </a:xfrm>
          <a:prstGeom prst="rect">
            <a:avLst/>
          </a:prstGeom>
          <a:noFill/>
        </p:spPr>
        <p:txBody>
          <a:bodyPr wrap="square" rtlCol="0">
            <a:spAutoFit/>
          </a:bodyPr>
          <a:lstStyle/>
          <a:p>
            <a:r>
              <a:rPr lang="en-GB" dirty="0" smtClean="0"/>
              <a:t>£1 spent by government in R&amp;D raises private sector R&amp;D output by 20p per year in perpetuity</a:t>
            </a:r>
            <a:endParaRPr lang="en-GB" dirty="0"/>
          </a:p>
        </p:txBody>
      </p:sp>
      <p:sp>
        <p:nvSpPr>
          <p:cNvPr id="23" name="TextBox 22"/>
          <p:cNvSpPr txBox="1"/>
          <p:nvPr/>
        </p:nvSpPr>
        <p:spPr>
          <a:xfrm>
            <a:off x="4382075" y="3119010"/>
            <a:ext cx="3114601" cy="1323439"/>
          </a:xfrm>
          <a:prstGeom prst="rect">
            <a:avLst/>
          </a:prstGeom>
          <a:noFill/>
        </p:spPr>
        <p:txBody>
          <a:bodyPr wrap="square" rtlCol="0">
            <a:spAutoFit/>
          </a:bodyPr>
          <a:lstStyle/>
          <a:p>
            <a:r>
              <a:rPr lang="en-GB" sz="1600" dirty="0" smtClean="0"/>
              <a:t>Scientists who hold Research Council grants are more likely to interact in the wider community and have research applied in a commercial context</a:t>
            </a:r>
            <a:endParaRPr lang="en-GB" sz="1600" dirty="0"/>
          </a:p>
        </p:txBody>
      </p:sp>
      <p:sp>
        <p:nvSpPr>
          <p:cNvPr id="25" name="TextBox 24"/>
          <p:cNvSpPr txBox="1"/>
          <p:nvPr/>
        </p:nvSpPr>
        <p:spPr>
          <a:xfrm>
            <a:off x="4382075" y="4594849"/>
            <a:ext cx="3114601" cy="1077218"/>
          </a:xfrm>
          <a:prstGeom prst="rect">
            <a:avLst/>
          </a:prstGeom>
          <a:noFill/>
        </p:spPr>
        <p:txBody>
          <a:bodyPr wrap="square" rtlCol="0">
            <a:spAutoFit/>
          </a:bodyPr>
          <a:lstStyle/>
          <a:p>
            <a:r>
              <a:rPr lang="en-GB" sz="1600" dirty="0" smtClean="0"/>
              <a:t>There are substantial </a:t>
            </a:r>
            <a:r>
              <a:rPr lang="en-GB" sz="1600" dirty="0" err="1" smtClean="0"/>
              <a:t>spillover</a:t>
            </a:r>
            <a:r>
              <a:rPr lang="en-GB" sz="1600" dirty="0" smtClean="0"/>
              <a:t> effects from Research </a:t>
            </a:r>
            <a:r>
              <a:rPr lang="en-GB" sz="1600" dirty="0"/>
              <a:t>C</a:t>
            </a:r>
            <a:r>
              <a:rPr lang="en-GB" sz="1600" dirty="0" smtClean="0"/>
              <a:t>ouncil funding but not from private sector funding or other sources of funding</a:t>
            </a:r>
            <a:endParaRPr lang="en-GB" sz="1600" dirty="0"/>
          </a:p>
        </p:txBody>
      </p:sp>
    </p:spTree>
    <p:extLst>
      <p:ext uri="{BB962C8B-B14F-4D97-AF65-F5344CB8AC3E}">
        <p14:creationId xmlns:p14="http://schemas.microsoft.com/office/powerpoint/2010/main" val="31344274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6552" y="4136731"/>
            <a:ext cx="9865096" cy="2165880"/>
          </a:xfrm>
          <a:prstGeom prst="rect">
            <a:avLst/>
          </a:prstGeom>
          <a:solidFill>
            <a:srgbClr val="00C0B2"/>
          </a:solidFill>
          <a:ln w="57150" cap="rnd">
            <a:solidFill>
              <a:srgbClr val="F7C1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cxnSp>
        <p:nvCxnSpPr>
          <p:cNvPr id="39" name="Straight Connector 38"/>
          <p:cNvCxnSpPr/>
          <p:nvPr/>
        </p:nvCxnSpPr>
        <p:spPr>
          <a:xfrm flipV="1">
            <a:off x="4573643" y="5414680"/>
            <a:ext cx="1" cy="211832"/>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Date Placeholder 2"/>
          <p:cNvSpPr txBox="1">
            <a:spLocks/>
          </p:cNvSpPr>
          <p:nvPr/>
        </p:nvSpPr>
        <p:spPr>
          <a:xfrm>
            <a:off x="1148037" y="6482077"/>
            <a:ext cx="1080649" cy="375923"/>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sz="1100" dirty="0">
              <a:solidFill>
                <a:prstClr val="black"/>
              </a:solidFill>
            </a:endParaRPr>
          </a:p>
        </p:txBody>
      </p:sp>
      <p:sp>
        <p:nvSpPr>
          <p:cNvPr id="22" name="Footer Placeholder 3"/>
          <p:cNvSpPr txBox="1">
            <a:spLocks/>
          </p:cNvSpPr>
          <p:nvPr/>
        </p:nvSpPr>
        <p:spPr>
          <a:xfrm>
            <a:off x="2579880" y="6484642"/>
            <a:ext cx="3651588" cy="375924"/>
          </a:xfrm>
          <a:prstGeom prst="rect">
            <a:avLst/>
          </a:prstGeom>
        </p:spPr>
        <p:txBody>
          <a:bodyPr lIns="0" tIns="0" rIns="0" bIns="0" anchor="ctr" anchorCtr="0"/>
          <a:lstStyle>
            <a:defPPr>
              <a:defRPr lang="en-US"/>
            </a:defPPr>
            <a:lvl1pPr marL="0" algn="l" defTabSz="457200" rtl="0" eaLnBrk="1" latinLnBrk="0" hangingPunct="1">
              <a:defRPr sz="1100" kern="1200">
                <a:solidFill>
                  <a:schemeClr val="tx1"/>
                </a:solidFill>
                <a:latin typeface="Arial"/>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prstClr val="black"/>
              </a:solidFill>
            </a:endParaRPr>
          </a:p>
        </p:txBody>
      </p:sp>
      <p:sp>
        <p:nvSpPr>
          <p:cNvPr id="13" name="TextBox 12"/>
          <p:cNvSpPr txBox="1"/>
          <p:nvPr/>
        </p:nvSpPr>
        <p:spPr>
          <a:xfrm>
            <a:off x="218295" y="4732895"/>
            <a:ext cx="1649491" cy="1231106"/>
          </a:xfrm>
          <a:prstGeom prst="rect">
            <a:avLst/>
          </a:prstGeom>
          <a:solidFill>
            <a:srgbClr val="00C0B2"/>
          </a:solidFill>
        </p:spPr>
        <p:txBody>
          <a:bodyPr wrap="none" lIns="0" tIns="0" rIns="0" bIns="0" rtlCol="0">
            <a:spAutoFit/>
          </a:bodyPr>
          <a:lstStyle/>
          <a:p>
            <a:r>
              <a:rPr lang="en-GB" sz="1600" b="1" dirty="0" smtClean="0">
                <a:solidFill>
                  <a:schemeClr val="bg1"/>
                </a:solidFill>
                <a:latin typeface="Arial" panose="020B0604020202020204" pitchFamily="34" charset="0"/>
                <a:cs typeface="Arial" panose="020B0604020202020204" pitchFamily="34" charset="0"/>
              </a:rPr>
              <a:t>Institutes</a:t>
            </a:r>
          </a:p>
          <a:p>
            <a:r>
              <a:rPr lang="en-GB" sz="1600" dirty="0" smtClean="0">
                <a:solidFill>
                  <a:schemeClr val="bg1"/>
                </a:solidFill>
                <a:latin typeface="Arial" panose="020B0604020202020204" pitchFamily="34" charset="0"/>
                <a:cs typeface="Arial" panose="020B0604020202020204" pitchFamily="34" charset="0"/>
              </a:rPr>
              <a:t>Alan Turing</a:t>
            </a:r>
          </a:p>
          <a:p>
            <a:r>
              <a:rPr lang="en-GB" sz="1600" dirty="0" smtClean="0">
                <a:solidFill>
                  <a:schemeClr val="bg1"/>
                </a:solidFill>
                <a:latin typeface="Arial" panose="020B0604020202020204" pitchFamily="34" charset="0"/>
                <a:cs typeface="Arial" panose="020B0604020202020204" pitchFamily="34" charset="0"/>
              </a:rPr>
              <a:t>Physical Sciences</a:t>
            </a:r>
          </a:p>
          <a:p>
            <a:r>
              <a:rPr lang="en-GB" sz="1600" dirty="0" smtClean="0">
                <a:solidFill>
                  <a:schemeClr val="bg1"/>
                </a:solidFill>
                <a:latin typeface="Arial" panose="020B0604020202020204" pitchFamily="34" charset="0"/>
                <a:cs typeface="Arial" panose="020B0604020202020204" pitchFamily="34" charset="0"/>
              </a:rPr>
              <a:t>Royce</a:t>
            </a:r>
          </a:p>
          <a:p>
            <a:r>
              <a:rPr lang="en-GB" sz="1600" dirty="0" smtClean="0">
                <a:solidFill>
                  <a:schemeClr val="bg1"/>
                </a:solidFill>
                <a:latin typeface="Arial" panose="020B0604020202020204" pitchFamily="34" charset="0"/>
                <a:cs typeface="Arial" panose="020B0604020202020204" pitchFamily="34" charset="0"/>
              </a:rPr>
              <a:t>UKCRIC</a:t>
            </a:r>
          </a:p>
        </p:txBody>
      </p:sp>
      <p:sp>
        <p:nvSpPr>
          <p:cNvPr id="14" name="TextBox 13"/>
          <p:cNvSpPr txBox="1"/>
          <p:nvPr/>
        </p:nvSpPr>
        <p:spPr>
          <a:xfrm>
            <a:off x="775924" y="4196671"/>
            <a:ext cx="2381549" cy="246221"/>
          </a:xfrm>
          <a:prstGeom prst="rect">
            <a:avLst/>
          </a:prstGeom>
          <a:noFill/>
        </p:spPr>
        <p:txBody>
          <a:bodyPr wrap="none" lIns="0" tIns="0" rIns="0" bIns="0" rtlCol="0">
            <a:spAutoFit/>
          </a:bodyPr>
          <a:lstStyle/>
          <a:p>
            <a:r>
              <a:rPr lang="en-GB" sz="1600" b="1" dirty="0" smtClean="0">
                <a:solidFill>
                  <a:schemeClr val="bg1"/>
                </a:solidFill>
                <a:latin typeface="Arial" panose="020B0604020202020204" pitchFamily="34" charset="0"/>
                <a:cs typeface="Arial" panose="020B0604020202020204" pitchFamily="34" charset="0"/>
              </a:rPr>
              <a:t>World class laboratories</a:t>
            </a:r>
            <a:endParaRPr lang="en-GB" sz="1600" dirty="0" smtClean="0">
              <a:solidFill>
                <a:schemeClr val="bg1"/>
              </a:solidFill>
              <a:latin typeface="Arial" panose="020B0604020202020204" pitchFamily="34" charset="0"/>
              <a:cs typeface="Arial" panose="020B0604020202020204" pitchFamily="34" charset="0"/>
            </a:endParaRPr>
          </a:p>
        </p:txBody>
      </p:sp>
      <p:sp>
        <p:nvSpPr>
          <p:cNvPr id="24" name="TextBox 23"/>
          <p:cNvSpPr txBox="1"/>
          <p:nvPr/>
        </p:nvSpPr>
        <p:spPr>
          <a:xfrm>
            <a:off x="2980091" y="4573365"/>
            <a:ext cx="3327834" cy="246221"/>
          </a:xfrm>
          <a:prstGeom prst="rect">
            <a:avLst/>
          </a:prstGeom>
          <a:noFill/>
        </p:spPr>
        <p:txBody>
          <a:bodyPr wrap="none" lIns="0" tIns="0" rIns="0" bIns="0" rtlCol="0">
            <a:spAutoFit/>
          </a:bodyPr>
          <a:lstStyle/>
          <a:p>
            <a:pPr algn="ctr"/>
            <a:r>
              <a:rPr lang="en-GB" sz="1600" b="1" dirty="0" smtClean="0">
                <a:solidFill>
                  <a:schemeClr val="bg1"/>
                </a:solidFill>
                <a:latin typeface="Arial" panose="020B0604020202020204" pitchFamily="34" charset="0"/>
                <a:cs typeface="Arial" panose="020B0604020202020204" pitchFamily="34" charset="0"/>
              </a:rPr>
              <a:t>Global Challenges Research Fund</a:t>
            </a:r>
            <a:endParaRPr lang="en-GB" sz="1600" dirty="0" smtClean="0">
              <a:solidFill>
                <a:schemeClr val="bg1"/>
              </a:solidFill>
              <a:latin typeface="Arial" panose="020B0604020202020204" pitchFamily="34" charset="0"/>
              <a:cs typeface="Arial" panose="020B0604020202020204" pitchFamily="34" charset="0"/>
            </a:endParaRPr>
          </a:p>
        </p:txBody>
      </p:sp>
      <p:sp>
        <p:nvSpPr>
          <p:cNvPr id="26" name="TextBox 25"/>
          <p:cNvSpPr txBox="1"/>
          <p:nvPr/>
        </p:nvSpPr>
        <p:spPr>
          <a:xfrm>
            <a:off x="7049381" y="4850364"/>
            <a:ext cx="1853071" cy="984885"/>
          </a:xfrm>
          <a:prstGeom prst="rect">
            <a:avLst/>
          </a:prstGeom>
          <a:noFill/>
        </p:spPr>
        <p:txBody>
          <a:bodyPr wrap="none" lIns="0" tIns="0" rIns="0" bIns="0" rtlCol="0">
            <a:spAutoFit/>
          </a:bodyPr>
          <a:lstStyle/>
          <a:p>
            <a:pPr algn="r"/>
            <a:r>
              <a:rPr lang="en-GB" sz="1600" b="1" dirty="0" smtClean="0">
                <a:solidFill>
                  <a:schemeClr val="bg1"/>
                </a:solidFill>
                <a:latin typeface="Arial" panose="020B0604020202020204" pitchFamily="34" charset="0"/>
                <a:cs typeface="Arial" panose="020B0604020202020204" pitchFamily="34" charset="0"/>
              </a:rPr>
              <a:t>Strategies</a:t>
            </a:r>
          </a:p>
          <a:p>
            <a:pPr algn="r"/>
            <a:r>
              <a:rPr lang="en-GB" sz="1600" dirty="0" smtClean="0">
                <a:solidFill>
                  <a:schemeClr val="bg1"/>
                </a:solidFill>
                <a:latin typeface="Arial" panose="020B0604020202020204" pitchFamily="34" charset="0"/>
                <a:cs typeface="Arial" panose="020B0604020202020204" pitchFamily="34" charset="0"/>
              </a:rPr>
              <a:t>Balancing Capability</a:t>
            </a:r>
          </a:p>
          <a:p>
            <a:pPr algn="r"/>
            <a:r>
              <a:rPr lang="en-GB" sz="1600" dirty="0" smtClean="0">
                <a:solidFill>
                  <a:schemeClr val="bg1"/>
                </a:solidFill>
                <a:latin typeface="Arial" panose="020B0604020202020204" pitchFamily="34" charset="0"/>
                <a:cs typeface="Arial" panose="020B0604020202020204" pitchFamily="34" charset="0"/>
              </a:rPr>
              <a:t>Building Leadership</a:t>
            </a:r>
          </a:p>
          <a:p>
            <a:pPr algn="r"/>
            <a:r>
              <a:rPr lang="en-GB" sz="1600" dirty="0" smtClean="0">
                <a:solidFill>
                  <a:schemeClr val="bg1"/>
                </a:solidFill>
                <a:latin typeface="Arial" panose="020B0604020202020204" pitchFamily="34" charset="0"/>
                <a:cs typeface="Arial" panose="020B0604020202020204" pitchFamily="34" charset="0"/>
              </a:rPr>
              <a:t>Accelerating Impact</a:t>
            </a:r>
          </a:p>
        </p:txBody>
      </p:sp>
      <p:sp>
        <p:nvSpPr>
          <p:cNvPr id="27" name="TextBox 26"/>
          <p:cNvSpPr txBox="1"/>
          <p:nvPr/>
        </p:nvSpPr>
        <p:spPr>
          <a:xfrm>
            <a:off x="5637458" y="4196671"/>
            <a:ext cx="2816861" cy="246221"/>
          </a:xfrm>
          <a:prstGeom prst="rect">
            <a:avLst/>
          </a:prstGeom>
          <a:noFill/>
        </p:spPr>
        <p:txBody>
          <a:bodyPr wrap="none" lIns="0" tIns="0" rIns="0" bIns="0" rtlCol="0">
            <a:spAutoFit/>
          </a:bodyPr>
          <a:lstStyle/>
          <a:p>
            <a:r>
              <a:rPr lang="en-GB" sz="1600" b="1" dirty="0" smtClean="0">
                <a:solidFill>
                  <a:schemeClr val="bg1"/>
                </a:solidFill>
                <a:latin typeface="Arial" panose="020B0604020202020204" pitchFamily="34" charset="0"/>
                <a:cs typeface="Arial" panose="020B0604020202020204" pitchFamily="34" charset="0"/>
              </a:rPr>
              <a:t>UK Research And Innovation</a:t>
            </a:r>
            <a:endParaRPr lang="en-GB" sz="1600" dirty="0" smtClean="0">
              <a:solidFill>
                <a:schemeClr val="bg1"/>
              </a:solidFill>
              <a:latin typeface="Arial" panose="020B0604020202020204" pitchFamily="34" charset="0"/>
              <a:cs typeface="Arial" panose="020B0604020202020204" pitchFamily="34" charset="0"/>
            </a:endParaRPr>
          </a:p>
        </p:txBody>
      </p:sp>
      <p:sp>
        <p:nvSpPr>
          <p:cNvPr id="29" name="Up Arrow 28"/>
          <p:cNvSpPr/>
          <p:nvPr/>
        </p:nvSpPr>
        <p:spPr>
          <a:xfrm>
            <a:off x="4338847" y="3595406"/>
            <a:ext cx="469592" cy="547273"/>
          </a:xfrm>
          <a:prstGeom prst="upArrow">
            <a:avLst/>
          </a:prstGeom>
          <a:solidFill>
            <a:srgbClr val="F7C1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rgbClr val="F7C100"/>
              </a:solidFill>
            </a:endParaRPr>
          </a:p>
        </p:txBody>
      </p:sp>
      <p:pic>
        <p:nvPicPr>
          <p:cNvPr id="25"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54265" t="25371" r="34418" b="34629"/>
          <a:stretch/>
        </p:blipFill>
        <p:spPr bwMode="auto">
          <a:xfrm>
            <a:off x="4677757" y="1566769"/>
            <a:ext cx="2015092" cy="2015092"/>
          </a:xfrm>
          <a:prstGeom prst="ellipse">
            <a:avLst/>
          </a:prstGeom>
          <a:noFill/>
          <a:ln w="60325">
            <a:solidFill>
              <a:srgbClr val="F7C100"/>
            </a:solidFill>
            <a:miter lim="800000"/>
            <a:headEnd/>
            <a:tailEnd/>
          </a:ln>
          <a:extLst>
            <a:ext uri="{909E8E84-426E-40DD-AFC4-6F175D3DCCD1}">
              <a14:hiddenFill xmlns:a14="http://schemas.microsoft.com/office/drawing/2010/main">
                <a:solidFill>
                  <a:schemeClr val="accent1"/>
                </a:solidFill>
              </a14:hiddenFill>
            </a:ext>
          </a:extLst>
        </p:spPr>
      </p:pic>
      <p:pic>
        <p:nvPicPr>
          <p:cNvPr id="30" name="Picture 5"/>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4736" t="22381" r="33620" b="36215"/>
          <a:stretch/>
        </p:blipFill>
        <p:spPr bwMode="auto">
          <a:xfrm>
            <a:off x="2390582" y="1543163"/>
            <a:ext cx="2015092" cy="2015092"/>
          </a:xfrm>
          <a:prstGeom prst="ellipse">
            <a:avLst/>
          </a:prstGeom>
          <a:noFill/>
          <a:ln w="60325">
            <a:solidFill>
              <a:srgbClr val="F7C100"/>
            </a:solidFill>
            <a:miter lim="800000"/>
            <a:headEnd/>
            <a:tailEnd/>
          </a:ln>
          <a:extLst>
            <a:ext uri="{909E8E84-426E-40DD-AFC4-6F175D3DCCD1}">
              <a14:hiddenFill xmlns:a14="http://schemas.microsoft.com/office/drawing/2010/main">
                <a:solidFill>
                  <a:schemeClr val="accent1"/>
                </a:solidFill>
              </a14:hiddenFill>
            </a:ext>
          </a:extLst>
        </p:spPr>
      </p:pic>
      <p:pic>
        <p:nvPicPr>
          <p:cNvPr id="31" name="Picture 6"/>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53816" t="22916" r="34407" b="35213"/>
          <a:stretch/>
        </p:blipFill>
        <p:spPr bwMode="auto">
          <a:xfrm>
            <a:off x="165220" y="1566769"/>
            <a:ext cx="2015092" cy="2015092"/>
          </a:xfrm>
          <a:prstGeom prst="ellipse">
            <a:avLst/>
          </a:prstGeom>
          <a:noFill/>
          <a:ln w="60325">
            <a:solidFill>
              <a:srgbClr val="F7C100"/>
            </a:solidFill>
            <a:miter lim="800000"/>
            <a:headEnd/>
            <a:tailEnd/>
          </a:ln>
          <a:extLst>
            <a:ext uri="{909E8E84-426E-40DD-AFC4-6F175D3DCCD1}">
              <a14:hiddenFill xmlns:a14="http://schemas.microsoft.com/office/drawing/2010/main">
                <a:solidFill>
                  <a:schemeClr val="accent1"/>
                </a:solidFill>
              </a14:hiddenFill>
            </a:ext>
          </a:extLst>
        </p:spPr>
      </p:pic>
      <p:pic>
        <p:nvPicPr>
          <p:cNvPr id="32" name="Picture 7"/>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54013" t="22313" r="34209" b="35815"/>
          <a:stretch/>
        </p:blipFill>
        <p:spPr bwMode="auto">
          <a:xfrm>
            <a:off x="6968370" y="1543163"/>
            <a:ext cx="2015092" cy="2015092"/>
          </a:xfrm>
          <a:prstGeom prst="ellipse">
            <a:avLst/>
          </a:prstGeom>
          <a:noFill/>
          <a:ln w="60325">
            <a:solidFill>
              <a:srgbClr val="F7C100"/>
            </a:solidFill>
            <a:miter lim="800000"/>
            <a:headEnd/>
            <a:tailEnd/>
          </a:ln>
          <a:extLst>
            <a:ext uri="{909E8E84-426E-40DD-AFC4-6F175D3DCCD1}">
              <a14:hiddenFill xmlns:a14="http://schemas.microsoft.com/office/drawing/2010/main">
                <a:solidFill>
                  <a:schemeClr val="accent1"/>
                </a:solidFill>
              </a14:hiddenFill>
            </a:ext>
          </a:extLst>
        </p:spPr>
      </p:pic>
      <p:sp>
        <p:nvSpPr>
          <p:cNvPr id="35" name="TextBox 34"/>
          <p:cNvSpPr txBox="1"/>
          <p:nvPr/>
        </p:nvSpPr>
        <p:spPr>
          <a:xfrm>
            <a:off x="251519" y="262389"/>
            <a:ext cx="7457557" cy="646331"/>
          </a:xfrm>
          <a:prstGeom prst="rect">
            <a:avLst/>
          </a:prstGeom>
          <a:noFill/>
        </p:spPr>
        <p:txBody>
          <a:bodyPr wrap="square" rtlCol="0">
            <a:spAutoFit/>
          </a:bodyPr>
          <a:lstStyle/>
          <a:p>
            <a:r>
              <a:rPr lang="en-GB" sz="3600" dirty="0" smtClean="0">
                <a:solidFill>
                  <a:schemeClr val="bg1"/>
                </a:solidFill>
                <a:latin typeface="Arial" panose="020B0604020202020204" pitchFamily="34" charset="0"/>
                <a:cs typeface="Arial" panose="020B0604020202020204" pitchFamily="34" charset="0"/>
              </a:rPr>
              <a:t>EPSRC Delivery Plan</a:t>
            </a:r>
            <a:endParaRPr lang="en-GB" sz="3600" dirty="0">
              <a:solidFill>
                <a:schemeClr val="bg1"/>
              </a:solidFill>
              <a:latin typeface="Arial" panose="020B0604020202020204" pitchFamily="34" charset="0"/>
              <a:cs typeface="Arial" panose="020B0604020202020204" pitchFamily="34" charset="0"/>
            </a:endParaRPr>
          </a:p>
        </p:txBody>
      </p:sp>
      <p:sp>
        <p:nvSpPr>
          <p:cNvPr id="4" name="Rounded Rectangle 3"/>
          <p:cNvSpPr/>
          <p:nvPr/>
        </p:nvSpPr>
        <p:spPr>
          <a:xfrm>
            <a:off x="3345126" y="4994788"/>
            <a:ext cx="2457034" cy="375658"/>
          </a:xfrm>
          <a:prstGeom prst="roundRect">
            <a:avLst/>
          </a:prstGeom>
          <a:solidFill>
            <a:schemeClr val="bg1"/>
          </a:solidFill>
          <a:ln w="31750">
            <a:solidFill>
              <a:srgbClr val="66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lumMod val="85000"/>
                    <a:lumOff val="15000"/>
                  </a:schemeClr>
                </a:solidFill>
                <a:latin typeface="Arial" panose="020B0604020202020204" pitchFamily="34" charset="0"/>
                <a:cs typeface="Arial" panose="020B0604020202020204" pitchFamily="34" charset="0"/>
              </a:rPr>
              <a:t>Our Portfolio</a:t>
            </a:r>
            <a:endParaRPr lang="en-GB" dirty="0">
              <a:solidFill>
                <a:schemeClr val="tx1">
                  <a:lumMod val="85000"/>
                  <a:lumOff val="15000"/>
                </a:schemeClr>
              </a:solidFill>
              <a:latin typeface="Arial" panose="020B0604020202020204" pitchFamily="34" charset="0"/>
              <a:cs typeface="Arial" panose="020B0604020202020204" pitchFamily="34" charset="0"/>
            </a:endParaRPr>
          </a:p>
        </p:txBody>
      </p:sp>
      <p:sp>
        <p:nvSpPr>
          <p:cNvPr id="36" name="Rounded Rectangle 35"/>
          <p:cNvSpPr/>
          <p:nvPr/>
        </p:nvSpPr>
        <p:spPr>
          <a:xfrm>
            <a:off x="2568125" y="5754196"/>
            <a:ext cx="1228517" cy="375658"/>
          </a:xfrm>
          <a:prstGeom prst="roundRect">
            <a:avLst/>
          </a:prstGeom>
          <a:solidFill>
            <a:schemeClr val="bg1"/>
          </a:solidFill>
          <a:ln w="31750">
            <a:solidFill>
              <a:srgbClr val="66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lumMod val="85000"/>
                    <a:lumOff val="15000"/>
                  </a:schemeClr>
                </a:solidFill>
                <a:latin typeface="Arial" panose="020B0604020202020204" pitchFamily="34" charset="0"/>
                <a:cs typeface="Arial" panose="020B0604020202020204" pitchFamily="34" charset="0"/>
              </a:rPr>
              <a:t>Research</a:t>
            </a:r>
            <a:endParaRPr lang="en-GB" sz="1600" dirty="0">
              <a:solidFill>
                <a:schemeClr val="tx1">
                  <a:lumMod val="85000"/>
                  <a:lumOff val="15000"/>
                </a:schemeClr>
              </a:solidFill>
              <a:latin typeface="Arial" panose="020B0604020202020204" pitchFamily="34" charset="0"/>
              <a:cs typeface="Arial" panose="020B0604020202020204" pitchFamily="34" charset="0"/>
            </a:endParaRPr>
          </a:p>
        </p:txBody>
      </p:sp>
      <p:sp>
        <p:nvSpPr>
          <p:cNvPr id="37" name="Rounded Rectangle 36"/>
          <p:cNvSpPr/>
          <p:nvPr/>
        </p:nvSpPr>
        <p:spPr>
          <a:xfrm>
            <a:off x="4027689" y="5775818"/>
            <a:ext cx="1228517" cy="354036"/>
          </a:xfrm>
          <a:prstGeom prst="roundRect">
            <a:avLst/>
          </a:prstGeom>
          <a:solidFill>
            <a:schemeClr val="bg1"/>
          </a:solidFill>
          <a:ln w="31750">
            <a:solidFill>
              <a:srgbClr val="66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lumMod val="85000"/>
                    <a:lumOff val="15000"/>
                  </a:schemeClr>
                </a:solidFill>
                <a:latin typeface="Arial" panose="020B0604020202020204" pitchFamily="34" charset="0"/>
                <a:cs typeface="Arial" panose="020B0604020202020204" pitchFamily="34" charset="0"/>
              </a:rPr>
              <a:t>Skills</a:t>
            </a:r>
            <a:endParaRPr lang="en-GB" sz="1600" dirty="0">
              <a:solidFill>
                <a:schemeClr val="tx1">
                  <a:lumMod val="85000"/>
                  <a:lumOff val="15000"/>
                </a:schemeClr>
              </a:solidFill>
              <a:latin typeface="Arial" panose="020B0604020202020204" pitchFamily="34" charset="0"/>
              <a:cs typeface="Arial" panose="020B0604020202020204" pitchFamily="34" charset="0"/>
            </a:endParaRPr>
          </a:p>
        </p:txBody>
      </p:sp>
      <p:sp>
        <p:nvSpPr>
          <p:cNvPr id="38" name="Rounded Rectangle 37"/>
          <p:cNvSpPr/>
          <p:nvPr/>
        </p:nvSpPr>
        <p:spPr>
          <a:xfrm>
            <a:off x="5617209" y="5775818"/>
            <a:ext cx="1228517" cy="354036"/>
          </a:xfrm>
          <a:prstGeom prst="roundRect">
            <a:avLst/>
          </a:prstGeom>
          <a:solidFill>
            <a:schemeClr val="bg1"/>
          </a:solidFill>
          <a:ln w="31750">
            <a:solidFill>
              <a:srgbClr val="66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lumMod val="85000"/>
                    <a:lumOff val="15000"/>
                  </a:schemeClr>
                </a:solidFill>
                <a:latin typeface="Arial" panose="020B0604020202020204" pitchFamily="34" charset="0"/>
                <a:cs typeface="Arial" panose="020B0604020202020204" pitchFamily="34" charset="0"/>
              </a:rPr>
              <a:t>Impact</a:t>
            </a:r>
            <a:endParaRPr lang="en-GB" sz="1600" dirty="0">
              <a:solidFill>
                <a:schemeClr val="tx1">
                  <a:lumMod val="85000"/>
                  <a:lumOff val="15000"/>
                </a:schemeClr>
              </a:solidFill>
              <a:latin typeface="Arial" panose="020B0604020202020204" pitchFamily="34" charset="0"/>
              <a:cs typeface="Arial" panose="020B0604020202020204" pitchFamily="34" charset="0"/>
            </a:endParaRPr>
          </a:p>
        </p:txBody>
      </p:sp>
      <p:cxnSp>
        <p:nvCxnSpPr>
          <p:cNvPr id="7" name="Straight Connector 6"/>
          <p:cNvCxnSpPr/>
          <p:nvPr/>
        </p:nvCxnSpPr>
        <p:spPr>
          <a:xfrm flipH="1">
            <a:off x="2980091" y="5553790"/>
            <a:ext cx="3251376"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V="1">
            <a:off x="6223997" y="5553790"/>
            <a:ext cx="0" cy="326132"/>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flipV="1">
            <a:off x="4726044" y="5557982"/>
            <a:ext cx="0" cy="298702"/>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V="1">
            <a:off x="2993927" y="5637945"/>
            <a:ext cx="0" cy="298702"/>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89534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322827" y="351691"/>
            <a:ext cx="8730016" cy="6044113"/>
            <a:chOff x="191910" y="476672"/>
            <a:chExt cx="8475181" cy="5544617"/>
          </a:xfrm>
        </p:grpSpPr>
        <p:sp>
          <p:nvSpPr>
            <p:cNvPr id="19" name="Rounded Rectangle 18"/>
            <p:cNvSpPr/>
            <p:nvPr/>
          </p:nvSpPr>
          <p:spPr>
            <a:xfrm>
              <a:off x="6436544" y="1137835"/>
              <a:ext cx="1348739" cy="4883454"/>
            </a:xfrm>
            <a:prstGeom prst="roundRect">
              <a:avLst/>
            </a:prstGeom>
            <a:solidFill>
              <a:schemeClr val="accent3">
                <a:lumMod val="40000"/>
                <a:lumOff val="6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250" b="1" dirty="0" smtClean="0">
                  <a:solidFill>
                    <a:srgbClr val="102C34"/>
                  </a:solidFill>
                  <a:ea typeface="Times New Roman"/>
                  <a:cs typeface="Times New Roman"/>
                </a:rPr>
                <a:t>H5: Advance non-medicinal interventions</a:t>
              </a:r>
              <a:endParaRPr lang="en-GB" sz="1250" b="1" dirty="0">
                <a:solidFill>
                  <a:prstClr val="white"/>
                </a:solidFill>
                <a:latin typeface="Times New Roman"/>
                <a:ea typeface="Times New Roman"/>
              </a:endParaRPr>
            </a:p>
          </p:txBody>
        </p:sp>
        <p:sp>
          <p:nvSpPr>
            <p:cNvPr id="20" name="Rounded Rectangle 19"/>
            <p:cNvSpPr/>
            <p:nvPr/>
          </p:nvSpPr>
          <p:spPr>
            <a:xfrm>
              <a:off x="5103658" y="1137834"/>
              <a:ext cx="1260232" cy="4883455"/>
            </a:xfrm>
            <a:prstGeom prst="roundRect">
              <a:avLst/>
            </a:prstGeom>
            <a:solidFill>
              <a:schemeClr val="accent3">
                <a:lumMod val="40000"/>
                <a:lumOff val="6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250" b="1" dirty="0" smtClean="0">
                  <a:solidFill>
                    <a:srgbClr val="102C34"/>
                  </a:solidFill>
                  <a:ea typeface="Times New Roman"/>
                  <a:cs typeface="Times New Roman"/>
                </a:rPr>
                <a:t>H4: Develop future therapeutic technologies</a:t>
              </a:r>
              <a:endParaRPr lang="en-GB" sz="1250" b="1" dirty="0">
                <a:solidFill>
                  <a:prstClr val="white"/>
                </a:solidFill>
                <a:latin typeface="Times New Roman"/>
                <a:ea typeface="Times New Roman"/>
              </a:endParaRPr>
            </a:p>
          </p:txBody>
        </p:sp>
        <p:sp>
          <p:nvSpPr>
            <p:cNvPr id="21" name="Rounded Rectangle 20"/>
            <p:cNvSpPr/>
            <p:nvPr/>
          </p:nvSpPr>
          <p:spPr>
            <a:xfrm>
              <a:off x="3756954" y="1137834"/>
              <a:ext cx="1260232" cy="4883455"/>
            </a:xfrm>
            <a:prstGeom prst="roundRect">
              <a:avLst/>
            </a:prstGeom>
            <a:solidFill>
              <a:schemeClr val="accent3">
                <a:lumMod val="40000"/>
                <a:lumOff val="6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250" b="1" dirty="0" smtClean="0">
                  <a:solidFill>
                    <a:srgbClr val="102C34"/>
                  </a:solidFill>
                  <a:ea typeface="Times New Roman"/>
                  <a:cs typeface="Times New Roman"/>
                </a:rPr>
                <a:t>H3: Optimise diagnosis and treatment</a:t>
              </a:r>
              <a:endParaRPr lang="en-GB" sz="1250" b="1" dirty="0">
                <a:solidFill>
                  <a:prstClr val="white"/>
                </a:solidFill>
                <a:latin typeface="Times New Roman"/>
                <a:ea typeface="Times New Roman"/>
              </a:endParaRPr>
            </a:p>
          </p:txBody>
        </p:sp>
        <p:sp>
          <p:nvSpPr>
            <p:cNvPr id="22" name="Rounded Rectangle 21"/>
            <p:cNvSpPr/>
            <p:nvPr/>
          </p:nvSpPr>
          <p:spPr>
            <a:xfrm>
              <a:off x="2438448" y="1137834"/>
              <a:ext cx="1260232" cy="4883455"/>
            </a:xfrm>
            <a:prstGeom prst="roundRect">
              <a:avLst/>
            </a:prstGeom>
            <a:solidFill>
              <a:schemeClr val="accent3">
                <a:lumMod val="40000"/>
                <a:lumOff val="6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250" b="1" dirty="0" smtClean="0">
                  <a:solidFill>
                    <a:srgbClr val="102C34"/>
                  </a:solidFill>
                  <a:ea typeface="Times New Roman"/>
                  <a:cs typeface="Times New Roman"/>
                </a:rPr>
                <a:t>H2:  Improve prevention and public health</a:t>
              </a:r>
              <a:endParaRPr lang="en-GB" sz="1250" b="1" dirty="0">
                <a:solidFill>
                  <a:prstClr val="white"/>
                </a:solidFill>
                <a:latin typeface="Times New Roman"/>
                <a:ea typeface="Times New Roman"/>
              </a:endParaRPr>
            </a:p>
          </p:txBody>
        </p:sp>
        <p:sp>
          <p:nvSpPr>
            <p:cNvPr id="23" name="Rounded Rectangle 22"/>
            <p:cNvSpPr/>
            <p:nvPr/>
          </p:nvSpPr>
          <p:spPr>
            <a:xfrm>
              <a:off x="1099092" y="1137834"/>
              <a:ext cx="1260232" cy="4883455"/>
            </a:xfrm>
            <a:prstGeom prst="roundRect">
              <a:avLst/>
            </a:prstGeom>
            <a:solidFill>
              <a:schemeClr val="accent3">
                <a:lumMod val="40000"/>
                <a:lumOff val="6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250" b="1" dirty="0" smtClean="0">
                  <a:solidFill>
                    <a:srgbClr val="102C34"/>
                  </a:solidFill>
                  <a:ea typeface="Times New Roman"/>
                  <a:cs typeface="Times New Roman"/>
                </a:rPr>
                <a:t>H1: Transform community health and care</a:t>
              </a:r>
              <a:endParaRPr lang="en-GB" sz="1250" b="1" dirty="0">
                <a:solidFill>
                  <a:prstClr val="white"/>
                </a:solidFill>
                <a:latin typeface="Times New Roman"/>
                <a:ea typeface="Times New Roman"/>
              </a:endParaRPr>
            </a:p>
          </p:txBody>
        </p:sp>
        <p:sp>
          <p:nvSpPr>
            <p:cNvPr id="24" name="Rounded Rectangle 23"/>
            <p:cNvSpPr/>
            <p:nvPr/>
          </p:nvSpPr>
          <p:spPr>
            <a:xfrm>
              <a:off x="979984" y="2348880"/>
              <a:ext cx="6909734" cy="462947"/>
            </a:xfrm>
            <a:prstGeom prst="roundRect">
              <a:avLst/>
            </a:prstGeom>
            <a:solidFill>
              <a:schemeClr val="accent3">
                <a:lumMod val="7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rgbClr val="FFFFFF"/>
                  </a:solidFill>
                  <a:ea typeface="Times New Roman"/>
                  <a:cs typeface="Times New Roman"/>
                </a:rPr>
                <a:t>Advanced materials</a:t>
              </a:r>
              <a:endParaRPr lang="en-GB" b="1" dirty="0">
                <a:solidFill>
                  <a:prstClr val="white"/>
                </a:solidFill>
                <a:latin typeface="Times New Roman"/>
                <a:ea typeface="Times New Roman"/>
              </a:endParaRPr>
            </a:p>
          </p:txBody>
        </p:sp>
        <p:sp>
          <p:nvSpPr>
            <p:cNvPr id="25" name="Rounded Rectangle 24"/>
            <p:cNvSpPr/>
            <p:nvPr/>
          </p:nvSpPr>
          <p:spPr>
            <a:xfrm>
              <a:off x="974633" y="3522465"/>
              <a:ext cx="6909734" cy="513753"/>
            </a:xfrm>
            <a:prstGeom prst="roundRect">
              <a:avLst/>
            </a:prstGeom>
            <a:solidFill>
              <a:schemeClr val="accent3">
                <a:lumMod val="7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rgbClr val="FFFFFF"/>
                  </a:solidFill>
                  <a:ea typeface="Times New Roman"/>
                  <a:cs typeface="Times New Roman"/>
                </a:rPr>
                <a:t>Future manufacturing technologies</a:t>
              </a:r>
              <a:endParaRPr lang="en-GB" b="1" dirty="0">
                <a:solidFill>
                  <a:prstClr val="white"/>
                </a:solidFill>
                <a:latin typeface="Times New Roman"/>
                <a:ea typeface="Times New Roman"/>
              </a:endParaRPr>
            </a:p>
          </p:txBody>
        </p:sp>
        <p:sp>
          <p:nvSpPr>
            <p:cNvPr id="26" name="Rounded Rectangle 25"/>
            <p:cNvSpPr/>
            <p:nvPr/>
          </p:nvSpPr>
          <p:spPr>
            <a:xfrm>
              <a:off x="974633" y="2915550"/>
              <a:ext cx="6909734" cy="470175"/>
            </a:xfrm>
            <a:prstGeom prst="roundRect">
              <a:avLst/>
            </a:prstGeom>
            <a:solidFill>
              <a:schemeClr val="accent3">
                <a:lumMod val="7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rgbClr val="FFFFFF"/>
                  </a:solidFill>
                  <a:ea typeface="Times New Roman"/>
                  <a:cs typeface="Times New Roman"/>
                </a:rPr>
                <a:t>Disruptive technologies for sensing and analysis</a:t>
              </a:r>
              <a:endParaRPr lang="en-GB" b="1" dirty="0">
                <a:solidFill>
                  <a:prstClr val="white"/>
                </a:solidFill>
                <a:latin typeface="Times New Roman"/>
                <a:ea typeface="Times New Roman"/>
              </a:endParaRPr>
            </a:p>
          </p:txBody>
        </p:sp>
        <p:sp>
          <p:nvSpPr>
            <p:cNvPr id="27" name="Rounded Rectangle 26"/>
            <p:cNvSpPr/>
            <p:nvPr/>
          </p:nvSpPr>
          <p:spPr>
            <a:xfrm>
              <a:off x="198397" y="2337712"/>
              <a:ext cx="616265" cy="3683577"/>
            </a:xfrm>
            <a:prstGeom prst="roundRect">
              <a:avLst/>
            </a:prstGeom>
            <a:solidFill>
              <a:schemeClr val="accent3">
                <a:lumMod val="7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b="1" dirty="0" smtClean="0">
                  <a:solidFill>
                    <a:srgbClr val="FFFFFF"/>
                  </a:solidFill>
                  <a:ea typeface="Times New Roman"/>
                  <a:cs typeface="Times New Roman"/>
                </a:rPr>
                <a:t>RESEARCH CAPABILITIES</a:t>
              </a:r>
              <a:endParaRPr lang="en-GB" b="1" dirty="0">
                <a:solidFill>
                  <a:prstClr val="white"/>
                </a:solidFill>
                <a:latin typeface="Times New Roman"/>
                <a:ea typeface="Times New Roman"/>
              </a:endParaRPr>
            </a:p>
          </p:txBody>
        </p:sp>
        <p:sp>
          <p:nvSpPr>
            <p:cNvPr id="28" name="Rounded Rectangle 27">
              <a:hlinkClick r:id="rId3"/>
            </p:cNvPr>
            <p:cNvSpPr/>
            <p:nvPr/>
          </p:nvSpPr>
          <p:spPr>
            <a:xfrm>
              <a:off x="191910" y="476672"/>
              <a:ext cx="8475181" cy="566986"/>
            </a:xfrm>
            <a:prstGeom prst="roundRect">
              <a:avLst/>
            </a:prstGeom>
            <a:solidFill>
              <a:schemeClr val="accent3">
                <a:lumMod val="60000"/>
                <a:lumOff val="4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rgbClr val="102C34"/>
                  </a:solidFill>
                  <a:ea typeface="Times New Roman"/>
                  <a:cs typeface="Times New Roman"/>
                  <a:hlinkClick r:id="rId4"/>
                </a:rPr>
                <a:t>HEALTHY NATION </a:t>
              </a:r>
              <a:r>
                <a:rPr lang="en-GB" b="1" dirty="0" smtClean="0">
                  <a:solidFill>
                    <a:srgbClr val="102C34"/>
                  </a:solidFill>
                  <a:ea typeface="Times New Roman"/>
                  <a:cs typeface="Times New Roman"/>
                </a:rPr>
                <a:t>– </a:t>
              </a:r>
              <a:r>
                <a:rPr lang="en-GB" sz="1400" b="1" dirty="0" smtClean="0">
                  <a:solidFill>
                    <a:srgbClr val="102C34"/>
                  </a:solidFill>
                  <a:ea typeface="Times New Roman"/>
                  <a:cs typeface="Times New Roman"/>
                </a:rPr>
                <a:t>Improved quality of life through better mental and physical health </a:t>
              </a:r>
              <a:endParaRPr lang="en-GB" sz="900" dirty="0">
                <a:solidFill>
                  <a:prstClr val="white"/>
                </a:solidFill>
                <a:latin typeface="Times New Roman"/>
                <a:ea typeface="Times New Roman"/>
              </a:endParaRPr>
            </a:p>
          </p:txBody>
        </p:sp>
        <p:sp>
          <p:nvSpPr>
            <p:cNvPr id="29" name="Rounded Rectangle 28"/>
            <p:cNvSpPr/>
            <p:nvPr/>
          </p:nvSpPr>
          <p:spPr>
            <a:xfrm rot="10800000">
              <a:off x="8093204" y="2337712"/>
              <a:ext cx="573186" cy="3683576"/>
            </a:xfrm>
            <a:prstGeom prst="roundRect">
              <a:avLst/>
            </a:prstGeom>
            <a:solidFill>
              <a:schemeClr val="accent3">
                <a:lumMod val="7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b="1" dirty="0" smtClean="0">
                  <a:solidFill>
                    <a:srgbClr val="FFFFFF"/>
                  </a:solidFill>
                  <a:ea typeface="Times New Roman"/>
                  <a:cs typeface="Times New Roman"/>
                </a:rPr>
                <a:t>SKILLS &amp; LEADERSHIP</a:t>
              </a:r>
              <a:endParaRPr lang="en-GB" b="1" dirty="0">
                <a:solidFill>
                  <a:prstClr val="white"/>
                </a:solidFill>
                <a:latin typeface="Times New Roman"/>
                <a:ea typeface="Times New Roman"/>
              </a:endParaRPr>
            </a:p>
          </p:txBody>
        </p:sp>
        <p:sp>
          <p:nvSpPr>
            <p:cNvPr id="30" name="TextBox 29"/>
            <p:cNvSpPr txBox="1"/>
            <p:nvPr/>
          </p:nvSpPr>
          <p:spPr>
            <a:xfrm>
              <a:off x="2546658" y="4710659"/>
              <a:ext cx="67" cy="523610"/>
            </a:xfrm>
            <a:prstGeom prst="rect">
              <a:avLst/>
            </a:prstGeom>
            <a:noFill/>
          </p:spPr>
          <p:txBody>
            <a:bodyPr wrap="none" lIns="0" tIns="0" rIns="0" bIns="0" rtlCol="0">
              <a:spAutoFit/>
            </a:bodyPr>
            <a:lstStyle/>
            <a:p>
              <a:endParaRPr lang="en-GB" sz="3200" b="1" dirty="0" smtClean="0">
                <a:solidFill>
                  <a:schemeClr val="accent5">
                    <a:lumMod val="75000"/>
                  </a:schemeClr>
                </a:solidFill>
              </a:endParaRPr>
            </a:p>
          </p:txBody>
        </p:sp>
        <p:sp>
          <p:nvSpPr>
            <p:cNvPr id="31" name="Rounded Rectangle 30"/>
            <p:cNvSpPr/>
            <p:nvPr/>
          </p:nvSpPr>
          <p:spPr>
            <a:xfrm>
              <a:off x="979984" y="4155130"/>
              <a:ext cx="6909734" cy="500576"/>
            </a:xfrm>
            <a:prstGeom prst="roundRect">
              <a:avLst/>
            </a:prstGeom>
            <a:solidFill>
              <a:schemeClr val="accent3">
                <a:lumMod val="7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rgbClr val="FFFFFF"/>
                  </a:solidFill>
                  <a:ea typeface="Times New Roman"/>
                  <a:cs typeface="Times New Roman"/>
                </a:rPr>
                <a:t>Medical device design and innovation</a:t>
              </a:r>
              <a:endParaRPr lang="en-GB" b="1" dirty="0">
                <a:solidFill>
                  <a:prstClr val="white"/>
                </a:solidFill>
                <a:latin typeface="Times New Roman"/>
                <a:ea typeface="Times New Roman"/>
              </a:endParaRPr>
            </a:p>
          </p:txBody>
        </p:sp>
        <p:sp>
          <p:nvSpPr>
            <p:cNvPr id="32" name="Rounded Rectangle 31"/>
            <p:cNvSpPr/>
            <p:nvPr/>
          </p:nvSpPr>
          <p:spPr>
            <a:xfrm>
              <a:off x="1000033" y="4797152"/>
              <a:ext cx="6909734" cy="506885"/>
            </a:xfrm>
            <a:prstGeom prst="roundRect">
              <a:avLst/>
            </a:prstGeom>
            <a:solidFill>
              <a:schemeClr val="accent3">
                <a:lumMod val="7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rgbClr val="FFFFFF"/>
                  </a:solidFill>
                  <a:ea typeface="Times New Roman"/>
                  <a:cs typeface="Times New Roman"/>
                </a:rPr>
                <a:t>Novel computation and mathematical techniques</a:t>
              </a:r>
              <a:endParaRPr lang="en-GB" b="1" dirty="0">
                <a:solidFill>
                  <a:prstClr val="white"/>
                </a:solidFill>
                <a:latin typeface="Times New Roman"/>
                <a:ea typeface="Times New Roman"/>
              </a:endParaRPr>
            </a:p>
          </p:txBody>
        </p:sp>
        <p:sp>
          <p:nvSpPr>
            <p:cNvPr id="33" name="Rounded Rectangle 32"/>
            <p:cNvSpPr/>
            <p:nvPr/>
          </p:nvSpPr>
          <p:spPr>
            <a:xfrm>
              <a:off x="974634" y="5445224"/>
              <a:ext cx="6909734" cy="472481"/>
            </a:xfrm>
            <a:prstGeom prst="roundRect">
              <a:avLst/>
            </a:prstGeom>
            <a:solidFill>
              <a:schemeClr val="accent3">
                <a:lumMod val="7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rgbClr val="FFFFFF"/>
                  </a:solidFill>
                  <a:ea typeface="Times New Roman"/>
                  <a:cs typeface="Times New Roman"/>
                </a:rPr>
                <a:t>Novel imaging technologies</a:t>
              </a:r>
              <a:endParaRPr lang="en-GB" b="1" dirty="0">
                <a:solidFill>
                  <a:prstClr val="white"/>
                </a:solidFill>
                <a:latin typeface="Times New Roman"/>
                <a:ea typeface="Times New Roman"/>
              </a:endParaRPr>
            </a:p>
          </p:txBody>
        </p:sp>
      </p:grpSp>
      <p:sp>
        <p:nvSpPr>
          <p:cNvPr id="2" name="TextBox 1"/>
          <p:cNvSpPr txBox="1"/>
          <p:nvPr/>
        </p:nvSpPr>
        <p:spPr>
          <a:xfrm>
            <a:off x="249895" y="6567154"/>
            <a:ext cx="4774039" cy="246221"/>
          </a:xfrm>
          <a:prstGeom prst="rect">
            <a:avLst/>
          </a:prstGeom>
          <a:noFill/>
        </p:spPr>
        <p:txBody>
          <a:bodyPr wrap="square" lIns="0" tIns="0" rIns="0" bIns="0" rtlCol="0">
            <a:spAutoFit/>
          </a:bodyPr>
          <a:lstStyle/>
          <a:p>
            <a:r>
              <a:rPr lang="en-GB" sz="1600" dirty="0" smtClean="0">
                <a:hlinkClick r:id="rId5"/>
              </a:rPr>
              <a:t>Link to outcomes descriptions on EPSRC website</a:t>
            </a:r>
            <a:endParaRPr lang="en-GB" sz="1600" dirty="0" smtClean="0"/>
          </a:p>
        </p:txBody>
      </p:sp>
      <p:sp>
        <p:nvSpPr>
          <p:cNvPr id="4" name="TextBox 3">
            <a:hlinkClick r:id="rId3"/>
          </p:cNvPr>
          <p:cNvSpPr txBox="1"/>
          <p:nvPr/>
        </p:nvSpPr>
        <p:spPr>
          <a:xfrm>
            <a:off x="4929406" y="6574848"/>
            <a:ext cx="3651641" cy="230832"/>
          </a:xfrm>
          <a:prstGeom prst="rect">
            <a:avLst/>
          </a:prstGeom>
          <a:noFill/>
        </p:spPr>
        <p:txBody>
          <a:bodyPr wrap="none" lIns="0" tIns="0" rIns="0" bIns="0" rtlCol="0">
            <a:spAutoFit/>
          </a:bodyPr>
          <a:lstStyle/>
          <a:p>
            <a:r>
              <a:rPr lang="en-GB" sz="1500" dirty="0" smtClean="0">
                <a:hlinkClick r:id="rId3"/>
              </a:rPr>
              <a:t>Link to Healthy Nation Convenor Interview</a:t>
            </a:r>
            <a:r>
              <a:rPr lang="en-GB" sz="1500" dirty="0" smtClean="0"/>
              <a:t> </a:t>
            </a:r>
          </a:p>
        </p:txBody>
      </p:sp>
    </p:spTree>
    <p:extLst>
      <p:ext uri="{BB962C8B-B14F-4D97-AF65-F5344CB8AC3E}">
        <p14:creationId xmlns:p14="http://schemas.microsoft.com/office/powerpoint/2010/main" val="2121694979"/>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16632"/>
            <a:ext cx="7772400" cy="978195"/>
          </a:xfrm>
        </p:spPr>
        <p:txBody>
          <a:bodyPr/>
          <a:lstStyle/>
          <a:p>
            <a:pPr algn="l"/>
            <a:r>
              <a:rPr lang="en-GB" dirty="0" smtClean="0">
                <a:solidFill>
                  <a:schemeClr val="bg1"/>
                </a:solidFill>
              </a:rPr>
              <a:t>Healthy Nation Ambitions</a:t>
            </a:r>
            <a:endParaRPr lang="en-GB" dirty="0">
              <a:solidFill>
                <a:schemeClr val="bg1"/>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315313603"/>
              </p:ext>
            </p:extLst>
          </p:nvPr>
        </p:nvGraphicFramePr>
        <p:xfrm>
          <a:off x="107504" y="1254642"/>
          <a:ext cx="8856983" cy="5106959"/>
        </p:xfrm>
        <a:graphic>
          <a:graphicData uri="http://schemas.openxmlformats.org/drawingml/2006/table">
            <a:tbl>
              <a:tblPr bandRow="1">
                <a:tableStyleId>{8799B23B-EC83-4686-B30A-512413B5E67A}</a:tableStyleId>
              </a:tblPr>
              <a:tblGrid>
                <a:gridCol w="1810528"/>
                <a:gridCol w="7046455"/>
              </a:tblGrid>
              <a:tr h="428690">
                <a:tc>
                  <a:txBody>
                    <a:bodyPr/>
                    <a:lstStyle/>
                    <a:p>
                      <a:pPr algn="ctr"/>
                      <a:r>
                        <a:rPr lang="en-GB" sz="1800" b="1" dirty="0" smtClean="0"/>
                        <a:t>AMBITION H1</a:t>
                      </a:r>
                      <a:endParaRPr lang="en-GB" sz="1800" b="1" dirty="0"/>
                    </a:p>
                  </a:txBody>
                  <a:tcPr anchor="ctr"/>
                </a:tc>
                <a:tc>
                  <a:txBody>
                    <a:bodyPr/>
                    <a:lstStyle/>
                    <a:p>
                      <a:pPr algn="l"/>
                      <a:r>
                        <a:rPr lang="en-GB" sz="1800" b="1" dirty="0" smtClean="0"/>
                        <a:t>Transform community</a:t>
                      </a:r>
                      <a:r>
                        <a:rPr lang="en-GB" sz="1800" b="1" baseline="0" dirty="0" smtClean="0"/>
                        <a:t> health and care</a:t>
                      </a:r>
                      <a:endParaRPr lang="en-GB" sz="1800" b="1" dirty="0"/>
                    </a:p>
                  </a:txBody>
                  <a:tcPr anchor="ctr"/>
                </a:tc>
              </a:tr>
              <a:tr h="569520">
                <a:tc gridSpan="2">
                  <a:txBody>
                    <a:bodyPr/>
                    <a:lstStyle/>
                    <a:p>
                      <a:r>
                        <a:rPr lang="en-GB" sz="1600" dirty="0" smtClean="0"/>
                        <a:t>Using real-time information to support self-management of health and to facilitate timely interventions delivered through new models of care.</a:t>
                      </a:r>
                      <a:endParaRPr lang="en-GB" sz="1600" dirty="0"/>
                    </a:p>
                  </a:txBody>
                  <a:tcPr/>
                </a:tc>
                <a:tc hMerge="1">
                  <a:txBody>
                    <a:bodyPr/>
                    <a:lstStyle/>
                    <a:p>
                      <a:endParaRPr lang="en-GB"/>
                    </a:p>
                  </a:txBody>
                  <a:tcPr/>
                </a:tc>
              </a:tr>
              <a:tr h="441549">
                <a:tc>
                  <a:txBody>
                    <a:bodyPr/>
                    <a:lstStyle/>
                    <a:p>
                      <a:pPr marL="0" algn="ctr" defTabSz="914400" rtl="0" eaLnBrk="1" latinLnBrk="0" hangingPunct="1"/>
                      <a:r>
                        <a:rPr lang="en-GB" sz="1800" b="1" kern="1200" dirty="0" smtClean="0"/>
                        <a:t>AMBITION H2</a:t>
                      </a:r>
                      <a:endParaRPr lang="en-GB" sz="1800" b="1" kern="1200" dirty="0">
                        <a:solidFill>
                          <a:schemeClr val="tx1"/>
                        </a:solidFill>
                        <a:latin typeface="+mn-lt"/>
                        <a:ea typeface="+mn-ea"/>
                        <a:cs typeface="+mn-cs"/>
                      </a:endParaRPr>
                    </a:p>
                  </a:txBody>
                  <a:tcPr anchor="ctr"/>
                </a:tc>
                <a:tc>
                  <a:txBody>
                    <a:bodyPr/>
                    <a:lstStyle/>
                    <a:p>
                      <a:pPr marL="0" algn="l" defTabSz="914400" rtl="0" eaLnBrk="1" latinLnBrk="0" hangingPunct="1"/>
                      <a:r>
                        <a:rPr lang="en-GB" sz="1800" b="1" kern="1200" dirty="0" smtClean="0"/>
                        <a:t>Improve prevention and public health</a:t>
                      </a:r>
                      <a:endParaRPr lang="en-GB" sz="1800" b="1" kern="1200" dirty="0">
                        <a:solidFill>
                          <a:schemeClr val="tx1"/>
                        </a:solidFill>
                        <a:latin typeface="+mn-lt"/>
                        <a:ea typeface="+mn-ea"/>
                        <a:cs typeface="+mn-cs"/>
                      </a:endParaRPr>
                    </a:p>
                  </a:txBody>
                  <a:tcPr/>
                </a:tc>
              </a:tr>
              <a:tr h="809318">
                <a:tc gridSpan="2">
                  <a:txBody>
                    <a:bodyPr/>
                    <a:lstStyle/>
                    <a:p>
                      <a:pPr marL="0" algn="l" defTabSz="914400" rtl="0" eaLnBrk="1" latinLnBrk="0" hangingPunct="1"/>
                      <a:r>
                        <a:rPr lang="en-GB" sz="1600" kern="1200" dirty="0" smtClean="0"/>
                        <a:t>Using technologies to understand and influence behavioural and environmental determinants of health and wellbeing, and to revolutionise built infrastructures to support healthy, independent living.</a:t>
                      </a:r>
                      <a:endParaRPr lang="en-GB" sz="1600" kern="1200" dirty="0">
                        <a:solidFill>
                          <a:schemeClr val="tx1"/>
                        </a:solidFill>
                        <a:latin typeface="+mn-lt"/>
                        <a:ea typeface="+mn-ea"/>
                        <a:cs typeface="+mn-cs"/>
                      </a:endParaRPr>
                    </a:p>
                  </a:txBody>
                  <a:tcPr/>
                </a:tc>
                <a:tc hMerge="1">
                  <a:txBody>
                    <a:bodyPr/>
                    <a:lstStyle/>
                    <a:p>
                      <a:endParaRPr lang="en-GB"/>
                    </a:p>
                  </a:txBody>
                  <a:tcPr/>
                </a:tc>
              </a:tr>
              <a:tr h="362917">
                <a:tc>
                  <a:txBody>
                    <a:bodyPr/>
                    <a:lstStyle/>
                    <a:p>
                      <a:pPr marL="0" algn="ctr" defTabSz="914400" rtl="0" eaLnBrk="1" latinLnBrk="0" hangingPunct="1"/>
                      <a:r>
                        <a:rPr lang="en-GB" sz="1800" b="1" kern="1200" dirty="0" smtClean="0"/>
                        <a:t>AMBITION H3</a:t>
                      </a:r>
                      <a:endParaRPr lang="en-GB" sz="1800" b="1" kern="1200" dirty="0">
                        <a:solidFill>
                          <a:schemeClr val="tx1"/>
                        </a:solidFill>
                        <a:latin typeface="+mn-lt"/>
                        <a:ea typeface="+mn-ea"/>
                        <a:cs typeface="+mn-cs"/>
                      </a:endParaRPr>
                    </a:p>
                  </a:txBody>
                  <a:tcPr anchor="ctr"/>
                </a:tc>
                <a:tc>
                  <a:txBody>
                    <a:bodyPr/>
                    <a:lstStyle/>
                    <a:p>
                      <a:pPr marL="0" algn="l" defTabSz="914400" rtl="0" eaLnBrk="1" latinLnBrk="0" hangingPunct="1"/>
                      <a:r>
                        <a:rPr lang="en-GB" sz="1800" b="1" kern="1200" dirty="0" smtClean="0"/>
                        <a:t>Optimise diagnosis and treatment</a:t>
                      </a:r>
                      <a:endParaRPr lang="en-GB" sz="1800" b="1" kern="1200" dirty="0">
                        <a:solidFill>
                          <a:schemeClr val="tx1"/>
                        </a:solidFill>
                        <a:latin typeface="+mn-lt"/>
                        <a:ea typeface="+mn-ea"/>
                        <a:cs typeface="+mn-cs"/>
                      </a:endParaRPr>
                    </a:p>
                  </a:txBody>
                  <a:tcPr/>
                </a:tc>
              </a:tr>
              <a:tr h="569520">
                <a:tc gridSpan="2">
                  <a:txBody>
                    <a:bodyPr/>
                    <a:lstStyle/>
                    <a:p>
                      <a:r>
                        <a:rPr lang="en-GB" sz="1600" kern="1200" dirty="0" smtClean="0"/>
                        <a:t>Optimising care through effective diagnosis, patient-specific prediction and evidence-based treatment planning.</a:t>
                      </a:r>
                      <a:endParaRPr lang="en-GB" sz="1600" kern="1200" dirty="0">
                        <a:solidFill>
                          <a:schemeClr val="tx1"/>
                        </a:solidFill>
                        <a:latin typeface="+mn-lt"/>
                        <a:ea typeface="+mn-ea"/>
                        <a:cs typeface="+mn-cs"/>
                      </a:endParaRPr>
                    </a:p>
                  </a:txBody>
                  <a:tcPr/>
                </a:tc>
                <a:tc hMerge="1">
                  <a:txBody>
                    <a:bodyPr/>
                    <a:lstStyle/>
                    <a:p>
                      <a:endParaRPr lang="en-GB"/>
                    </a:p>
                  </a:txBody>
                  <a:tcPr/>
                </a:tc>
              </a:tr>
              <a:tr h="362917">
                <a:tc>
                  <a:txBody>
                    <a:bodyPr/>
                    <a:lstStyle/>
                    <a:p>
                      <a:pPr marL="0" algn="ctr" defTabSz="914400" rtl="0" eaLnBrk="1" latinLnBrk="0" hangingPunct="1"/>
                      <a:r>
                        <a:rPr lang="en-GB" sz="1800" b="1" kern="1200" dirty="0" smtClean="0"/>
                        <a:t>AMBITION H4</a:t>
                      </a:r>
                      <a:endParaRPr lang="en-GB" sz="1800" b="1" kern="1200" dirty="0">
                        <a:solidFill>
                          <a:schemeClr val="tx1"/>
                        </a:solidFill>
                        <a:latin typeface="+mn-lt"/>
                        <a:ea typeface="+mn-ea"/>
                        <a:cs typeface="+mn-cs"/>
                      </a:endParaRPr>
                    </a:p>
                  </a:txBody>
                  <a:tcPr anchor="ctr"/>
                </a:tc>
                <a:tc>
                  <a:txBody>
                    <a:bodyPr/>
                    <a:lstStyle/>
                    <a:p>
                      <a:pPr marL="0" algn="l" defTabSz="914400" rtl="0" eaLnBrk="1" latinLnBrk="0" hangingPunct="1"/>
                      <a:r>
                        <a:rPr lang="en-GB" sz="1800" b="1" kern="1200" dirty="0" smtClean="0"/>
                        <a:t>Develop future </a:t>
                      </a:r>
                      <a:r>
                        <a:rPr lang="en-GB" sz="1800" b="1" kern="1200" smtClean="0"/>
                        <a:t>therapeutic</a:t>
                      </a:r>
                      <a:r>
                        <a:rPr lang="en-GB" sz="1800" b="1" kern="1200" baseline="0" smtClean="0"/>
                        <a:t> technologies</a:t>
                      </a:r>
                      <a:endParaRPr lang="en-GB" sz="1800" b="1" kern="1200" dirty="0">
                        <a:solidFill>
                          <a:schemeClr val="tx1"/>
                        </a:solidFill>
                        <a:latin typeface="+mn-lt"/>
                        <a:ea typeface="+mn-ea"/>
                        <a:cs typeface="+mn-cs"/>
                      </a:endParaRPr>
                    </a:p>
                  </a:txBody>
                  <a:tcPr/>
                </a:tc>
              </a:tr>
              <a:tr h="569520">
                <a:tc gridSpan="2">
                  <a:txBody>
                    <a:bodyPr/>
                    <a:lstStyle/>
                    <a:p>
                      <a:r>
                        <a:rPr lang="en-GB" sz="1600" dirty="0" smtClean="0"/>
                        <a:t>Supporting the development of novel therapies with technologies to enhance efficacy, minimise costs and reduce risk to patients.</a:t>
                      </a:r>
                      <a:endParaRPr lang="en-GB" sz="1600" dirty="0"/>
                    </a:p>
                  </a:txBody>
                  <a:tcPr/>
                </a:tc>
                <a:tc hMerge="1">
                  <a:txBody>
                    <a:bodyPr/>
                    <a:lstStyle/>
                    <a:p>
                      <a:endParaRPr lang="en-GB"/>
                    </a:p>
                  </a:txBody>
                  <a:tcPr/>
                </a:tc>
              </a:tr>
              <a:tr h="362917">
                <a:tc>
                  <a:txBody>
                    <a:bodyPr/>
                    <a:lstStyle/>
                    <a:p>
                      <a:pPr marL="0" algn="ctr" defTabSz="914400" rtl="0" eaLnBrk="1" latinLnBrk="0" hangingPunct="1"/>
                      <a:r>
                        <a:rPr lang="en-GB" sz="1800" b="1" kern="1200" dirty="0" smtClean="0"/>
                        <a:t>AMBITION H5</a:t>
                      </a:r>
                      <a:endParaRPr lang="en-GB" sz="1800" b="1" kern="1200" dirty="0">
                        <a:solidFill>
                          <a:schemeClr val="tx1"/>
                        </a:solidFill>
                        <a:latin typeface="+mn-lt"/>
                        <a:ea typeface="+mn-ea"/>
                        <a:cs typeface="+mn-cs"/>
                      </a:endParaRPr>
                    </a:p>
                  </a:txBody>
                  <a:tcPr anchor="ctr"/>
                </a:tc>
                <a:tc>
                  <a:txBody>
                    <a:bodyPr/>
                    <a:lstStyle/>
                    <a:p>
                      <a:pPr marL="0" algn="l" defTabSz="914400" rtl="0" eaLnBrk="1" latinLnBrk="0" hangingPunct="1"/>
                      <a:r>
                        <a:rPr lang="en-GB" sz="1800" b="1" kern="1200" dirty="0" smtClean="0"/>
                        <a:t>Advance non-medicinal</a:t>
                      </a:r>
                      <a:r>
                        <a:rPr lang="en-GB" sz="1800" b="1" kern="1200" baseline="0" dirty="0" smtClean="0"/>
                        <a:t> interventions</a:t>
                      </a:r>
                      <a:endParaRPr lang="en-GB" sz="1800" b="1" kern="1200" dirty="0">
                        <a:solidFill>
                          <a:schemeClr val="tx1"/>
                        </a:solidFill>
                        <a:latin typeface="+mn-lt"/>
                        <a:ea typeface="+mn-ea"/>
                        <a:cs typeface="+mn-cs"/>
                      </a:endParaRPr>
                    </a:p>
                  </a:txBody>
                  <a:tcPr/>
                </a:tc>
              </a:tr>
              <a:tr h="569520">
                <a:tc gridSpan="2">
                  <a:txBody>
                    <a:bodyPr/>
                    <a:lstStyle/>
                    <a:p>
                      <a:r>
                        <a:rPr lang="en-GB" sz="1600" dirty="0" smtClean="0"/>
                        <a:t>Restoring function, and optimising surgery and other non-medicinal interventions to achieve high precision with minimal invasiveness</a:t>
                      </a:r>
                      <a:endParaRPr lang="en-GB" sz="1600" dirty="0"/>
                    </a:p>
                  </a:txBody>
                  <a:tcPr/>
                </a:tc>
                <a:tc hMerge="1">
                  <a:txBody>
                    <a:bodyPr/>
                    <a:lstStyle/>
                    <a:p>
                      <a:endParaRPr lang="en-GB"/>
                    </a:p>
                  </a:txBody>
                  <a:tcPr/>
                </a:tc>
              </a:tr>
            </a:tbl>
          </a:graphicData>
        </a:graphic>
      </p:graphicFrame>
    </p:spTree>
    <p:extLst>
      <p:ext uri="{BB962C8B-B14F-4D97-AF65-F5344CB8AC3E}">
        <p14:creationId xmlns:p14="http://schemas.microsoft.com/office/powerpoint/2010/main" val="626646549"/>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545" y="127464"/>
            <a:ext cx="7404809" cy="1001599"/>
          </a:xfrm>
        </p:spPr>
        <p:txBody>
          <a:bodyPr/>
          <a:lstStyle/>
          <a:p>
            <a:r>
              <a:rPr lang="en-GB" dirty="0" smtClean="0"/>
              <a:t>TOGETHER we have achieved so much…</a:t>
            </a:r>
            <a:endParaRPr lang="en-GB" dirty="0"/>
          </a:p>
        </p:txBody>
      </p:sp>
      <p:cxnSp>
        <p:nvCxnSpPr>
          <p:cNvPr id="6" name="Straight Connector 5"/>
          <p:cNvCxnSpPr/>
          <p:nvPr/>
        </p:nvCxnSpPr>
        <p:spPr>
          <a:xfrm>
            <a:off x="2186735" y="1129063"/>
            <a:ext cx="0" cy="5315272"/>
          </a:xfrm>
          <a:prstGeom prst="line">
            <a:avLst/>
          </a:prstGeom>
          <a:ln>
            <a:noFill/>
          </a:ln>
        </p:spPr>
        <p:style>
          <a:lnRef idx="2">
            <a:schemeClr val="accent1"/>
          </a:lnRef>
          <a:fillRef idx="0">
            <a:schemeClr val="accent1"/>
          </a:fillRef>
          <a:effectRef idx="1">
            <a:schemeClr val="accent1"/>
          </a:effectRef>
          <a:fontRef idx="minor">
            <a:schemeClr val="tx1"/>
          </a:fontRef>
        </p:style>
      </p:cxnSp>
      <p:sp>
        <p:nvSpPr>
          <p:cNvPr id="144" name="Rectangle 143"/>
          <p:cNvSpPr/>
          <p:nvPr/>
        </p:nvSpPr>
        <p:spPr>
          <a:xfrm>
            <a:off x="2186735" y="4194085"/>
            <a:ext cx="4255681" cy="24985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10" name="Group 9"/>
          <p:cNvGrpSpPr/>
          <p:nvPr/>
        </p:nvGrpSpPr>
        <p:grpSpPr>
          <a:xfrm>
            <a:off x="2191295" y="4513801"/>
            <a:ext cx="4113893" cy="229926"/>
            <a:chOff x="1939769" y="319716"/>
            <a:chExt cx="4113893" cy="229926"/>
          </a:xfrm>
        </p:grpSpPr>
        <p:sp>
          <p:nvSpPr>
            <p:cNvPr id="140" name="Rectangle 139"/>
            <p:cNvSpPr/>
            <p:nvPr/>
          </p:nvSpPr>
          <p:spPr>
            <a:xfrm>
              <a:off x="1939769" y="319716"/>
              <a:ext cx="4113893" cy="22992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41" name="Rectangle 140"/>
            <p:cNvSpPr/>
            <p:nvPr/>
          </p:nvSpPr>
          <p:spPr>
            <a:xfrm>
              <a:off x="1939769" y="319716"/>
              <a:ext cx="4113893" cy="22992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rtl="0">
                <a:lnSpc>
                  <a:spcPct val="90000"/>
                </a:lnSpc>
                <a:spcBef>
                  <a:spcPct val="0"/>
                </a:spcBef>
                <a:spcAft>
                  <a:spcPct val="35000"/>
                </a:spcAft>
              </a:pPr>
              <a:endParaRPr lang="en-GB" sz="1200" kern="1200" dirty="0"/>
            </a:p>
          </p:txBody>
        </p:sp>
      </p:grpSp>
      <p:grpSp>
        <p:nvGrpSpPr>
          <p:cNvPr id="11" name="Group 10"/>
          <p:cNvGrpSpPr/>
          <p:nvPr/>
        </p:nvGrpSpPr>
        <p:grpSpPr>
          <a:xfrm>
            <a:off x="6460336" y="4479083"/>
            <a:ext cx="2567164" cy="250030"/>
            <a:chOff x="6208810" y="284998"/>
            <a:chExt cx="2567164" cy="250030"/>
          </a:xfrm>
        </p:grpSpPr>
        <p:sp>
          <p:nvSpPr>
            <p:cNvPr id="138" name="Rectangle 137"/>
            <p:cNvSpPr/>
            <p:nvPr/>
          </p:nvSpPr>
          <p:spPr>
            <a:xfrm>
              <a:off x="6208810" y="284998"/>
              <a:ext cx="2567164" cy="25003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9" name="Rectangle 138"/>
            <p:cNvSpPr/>
            <p:nvPr/>
          </p:nvSpPr>
          <p:spPr>
            <a:xfrm>
              <a:off x="6208810" y="284998"/>
              <a:ext cx="2567164" cy="25003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12" name="Group 11"/>
          <p:cNvGrpSpPr/>
          <p:nvPr/>
        </p:nvGrpSpPr>
        <p:grpSpPr>
          <a:xfrm>
            <a:off x="251526" y="4746573"/>
            <a:ext cx="1311254" cy="275106"/>
            <a:chOff x="0" y="552488"/>
            <a:chExt cx="1311254" cy="275106"/>
          </a:xfrm>
        </p:grpSpPr>
        <p:sp>
          <p:nvSpPr>
            <p:cNvPr id="136" name="Rectangle 135"/>
            <p:cNvSpPr/>
            <p:nvPr/>
          </p:nvSpPr>
          <p:spPr>
            <a:xfrm>
              <a:off x="0" y="552488"/>
              <a:ext cx="1311254" cy="27510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7" name="Rectangle 136"/>
            <p:cNvSpPr/>
            <p:nvPr/>
          </p:nvSpPr>
          <p:spPr>
            <a:xfrm>
              <a:off x="0" y="552488"/>
              <a:ext cx="1311254" cy="27510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34290" tIns="34290" rIns="34290" bIns="34290" numCol="1" spcCol="1270" anchor="t" anchorCtr="0">
              <a:noAutofit/>
            </a:bodyPr>
            <a:lstStyle/>
            <a:p>
              <a:pPr lvl="0" algn="l" defTabSz="400050" rtl="0">
                <a:lnSpc>
                  <a:spcPct val="90000"/>
                </a:lnSpc>
                <a:spcBef>
                  <a:spcPct val="0"/>
                </a:spcBef>
                <a:spcAft>
                  <a:spcPct val="35000"/>
                </a:spcAft>
              </a:pPr>
              <a:endParaRPr lang="en-GB" sz="900" kern="1200" dirty="0"/>
            </a:p>
          </p:txBody>
        </p:sp>
      </p:grpSp>
      <p:grpSp>
        <p:nvGrpSpPr>
          <p:cNvPr id="13" name="Group 12"/>
          <p:cNvGrpSpPr/>
          <p:nvPr/>
        </p:nvGrpSpPr>
        <p:grpSpPr>
          <a:xfrm>
            <a:off x="6249305" y="4738826"/>
            <a:ext cx="2778195" cy="239641"/>
            <a:chOff x="5997779" y="544741"/>
            <a:chExt cx="2778195" cy="239641"/>
          </a:xfrm>
        </p:grpSpPr>
        <p:sp>
          <p:nvSpPr>
            <p:cNvPr id="134" name="Rectangle 133"/>
            <p:cNvSpPr/>
            <p:nvPr/>
          </p:nvSpPr>
          <p:spPr>
            <a:xfrm>
              <a:off x="5997779" y="544741"/>
              <a:ext cx="2778195" cy="23964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5" name="Rectangle 134"/>
            <p:cNvSpPr/>
            <p:nvPr/>
          </p:nvSpPr>
          <p:spPr>
            <a:xfrm>
              <a:off x="5997779" y="544741"/>
              <a:ext cx="2778195" cy="23964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rtl="0">
                <a:lnSpc>
                  <a:spcPct val="90000"/>
                </a:lnSpc>
                <a:spcBef>
                  <a:spcPct val="0"/>
                </a:spcBef>
                <a:spcAft>
                  <a:spcPct val="35000"/>
                </a:spcAft>
              </a:pPr>
              <a:endParaRPr lang="en-GB" sz="1300" kern="1200" dirty="0"/>
            </a:p>
          </p:txBody>
        </p:sp>
      </p:grpSp>
      <p:grpSp>
        <p:nvGrpSpPr>
          <p:cNvPr id="14" name="Group 13"/>
          <p:cNvGrpSpPr/>
          <p:nvPr/>
        </p:nvGrpSpPr>
        <p:grpSpPr>
          <a:xfrm>
            <a:off x="2172244" y="4738827"/>
            <a:ext cx="4479179" cy="250078"/>
            <a:chOff x="1920718" y="544742"/>
            <a:chExt cx="4479179" cy="250078"/>
          </a:xfrm>
        </p:grpSpPr>
        <p:sp>
          <p:nvSpPr>
            <p:cNvPr id="132" name="Rectangle 131"/>
            <p:cNvSpPr/>
            <p:nvPr/>
          </p:nvSpPr>
          <p:spPr>
            <a:xfrm>
              <a:off x="1920718" y="544742"/>
              <a:ext cx="4479179" cy="25007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3" name="Rectangle 132"/>
            <p:cNvSpPr/>
            <p:nvPr/>
          </p:nvSpPr>
          <p:spPr>
            <a:xfrm>
              <a:off x="1920718" y="544742"/>
              <a:ext cx="4479179" cy="25007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15" name="Group 14"/>
          <p:cNvGrpSpPr/>
          <p:nvPr/>
        </p:nvGrpSpPr>
        <p:grpSpPr>
          <a:xfrm>
            <a:off x="251526" y="5021679"/>
            <a:ext cx="1893405" cy="275106"/>
            <a:chOff x="0" y="827594"/>
            <a:chExt cx="1893405" cy="275106"/>
          </a:xfrm>
        </p:grpSpPr>
        <p:sp>
          <p:nvSpPr>
            <p:cNvPr id="130" name="Rectangle 129"/>
            <p:cNvSpPr/>
            <p:nvPr/>
          </p:nvSpPr>
          <p:spPr>
            <a:xfrm>
              <a:off x="0" y="827594"/>
              <a:ext cx="1893405" cy="27510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1" name="Rectangle 130"/>
            <p:cNvSpPr/>
            <p:nvPr/>
          </p:nvSpPr>
          <p:spPr>
            <a:xfrm>
              <a:off x="0" y="827594"/>
              <a:ext cx="1893405" cy="27510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16" name="Group 15"/>
          <p:cNvGrpSpPr/>
          <p:nvPr/>
        </p:nvGrpSpPr>
        <p:grpSpPr>
          <a:xfrm>
            <a:off x="2231320" y="5034172"/>
            <a:ext cx="4479665" cy="196294"/>
            <a:chOff x="1979794" y="840087"/>
            <a:chExt cx="4479665" cy="196294"/>
          </a:xfrm>
        </p:grpSpPr>
        <p:sp>
          <p:nvSpPr>
            <p:cNvPr id="128" name="Rectangle 127"/>
            <p:cNvSpPr/>
            <p:nvPr/>
          </p:nvSpPr>
          <p:spPr>
            <a:xfrm>
              <a:off x="1979794" y="840087"/>
              <a:ext cx="4479665" cy="196294"/>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29" name="Rectangle 128"/>
            <p:cNvSpPr/>
            <p:nvPr/>
          </p:nvSpPr>
          <p:spPr>
            <a:xfrm>
              <a:off x="1979794" y="840087"/>
              <a:ext cx="4479665" cy="19629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17" name="Group 16"/>
          <p:cNvGrpSpPr/>
          <p:nvPr/>
        </p:nvGrpSpPr>
        <p:grpSpPr>
          <a:xfrm>
            <a:off x="6810196" y="5018079"/>
            <a:ext cx="2217304" cy="249852"/>
            <a:chOff x="6558670" y="823994"/>
            <a:chExt cx="2217304" cy="249852"/>
          </a:xfrm>
        </p:grpSpPr>
        <p:sp>
          <p:nvSpPr>
            <p:cNvPr id="126" name="Rectangle 125"/>
            <p:cNvSpPr/>
            <p:nvPr/>
          </p:nvSpPr>
          <p:spPr>
            <a:xfrm>
              <a:off x="6558670" y="823994"/>
              <a:ext cx="2217304" cy="24985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27" name="Rectangle 126"/>
            <p:cNvSpPr/>
            <p:nvPr/>
          </p:nvSpPr>
          <p:spPr>
            <a:xfrm>
              <a:off x="6558670" y="823994"/>
              <a:ext cx="2217304" cy="24985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18" name="Group 17"/>
          <p:cNvGrpSpPr/>
          <p:nvPr/>
        </p:nvGrpSpPr>
        <p:grpSpPr>
          <a:xfrm>
            <a:off x="251526" y="5296786"/>
            <a:ext cx="1755195" cy="275106"/>
            <a:chOff x="0" y="1102701"/>
            <a:chExt cx="1755195" cy="275106"/>
          </a:xfrm>
        </p:grpSpPr>
        <p:sp>
          <p:nvSpPr>
            <p:cNvPr id="124" name="Rectangle 123"/>
            <p:cNvSpPr/>
            <p:nvPr/>
          </p:nvSpPr>
          <p:spPr>
            <a:xfrm>
              <a:off x="0" y="1102701"/>
              <a:ext cx="1755195" cy="27510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25" name="Rectangle 124"/>
            <p:cNvSpPr/>
            <p:nvPr/>
          </p:nvSpPr>
          <p:spPr>
            <a:xfrm>
              <a:off x="0" y="1102701"/>
              <a:ext cx="1755195" cy="27510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r>
                <a:rPr lang="en-GB" sz="1400" kern="1200" smtClean="0"/>
                <a:t> </a:t>
              </a:r>
              <a:endParaRPr lang="en-GB" sz="1400" kern="1200" dirty="0"/>
            </a:p>
          </p:txBody>
        </p:sp>
      </p:grpSp>
      <p:grpSp>
        <p:nvGrpSpPr>
          <p:cNvPr id="19" name="Group 18"/>
          <p:cNvGrpSpPr/>
          <p:nvPr/>
        </p:nvGrpSpPr>
        <p:grpSpPr>
          <a:xfrm>
            <a:off x="2186744" y="5323893"/>
            <a:ext cx="6333264" cy="157971"/>
            <a:chOff x="1935218" y="1129808"/>
            <a:chExt cx="6333264" cy="157971"/>
          </a:xfrm>
        </p:grpSpPr>
        <p:sp>
          <p:nvSpPr>
            <p:cNvPr id="122" name="Rectangle 121"/>
            <p:cNvSpPr/>
            <p:nvPr/>
          </p:nvSpPr>
          <p:spPr>
            <a:xfrm>
              <a:off x="1935218" y="1129808"/>
              <a:ext cx="6333264" cy="15797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23" name="Rectangle 122"/>
            <p:cNvSpPr/>
            <p:nvPr/>
          </p:nvSpPr>
          <p:spPr>
            <a:xfrm>
              <a:off x="1935218" y="1129808"/>
              <a:ext cx="6333264" cy="15797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20" name="Group 19"/>
          <p:cNvGrpSpPr/>
          <p:nvPr/>
        </p:nvGrpSpPr>
        <p:grpSpPr>
          <a:xfrm>
            <a:off x="391793" y="5889369"/>
            <a:ext cx="1969479" cy="275106"/>
            <a:chOff x="0" y="1377808"/>
            <a:chExt cx="1969479" cy="275106"/>
          </a:xfrm>
        </p:grpSpPr>
        <p:sp>
          <p:nvSpPr>
            <p:cNvPr id="120" name="Rectangle 119"/>
            <p:cNvSpPr/>
            <p:nvPr/>
          </p:nvSpPr>
          <p:spPr>
            <a:xfrm>
              <a:off x="0" y="1377808"/>
              <a:ext cx="1969479" cy="27510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21" name="Rectangle 120"/>
            <p:cNvSpPr/>
            <p:nvPr/>
          </p:nvSpPr>
          <p:spPr>
            <a:xfrm>
              <a:off x="0" y="1377808"/>
              <a:ext cx="1969479" cy="27510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21" name="Group 20"/>
          <p:cNvGrpSpPr/>
          <p:nvPr/>
        </p:nvGrpSpPr>
        <p:grpSpPr>
          <a:xfrm>
            <a:off x="2186735" y="5593923"/>
            <a:ext cx="4314361" cy="260548"/>
            <a:chOff x="1935209" y="1399838"/>
            <a:chExt cx="4314361" cy="260548"/>
          </a:xfrm>
        </p:grpSpPr>
        <p:sp>
          <p:nvSpPr>
            <p:cNvPr id="118" name="Rectangle 117"/>
            <p:cNvSpPr/>
            <p:nvPr/>
          </p:nvSpPr>
          <p:spPr>
            <a:xfrm>
              <a:off x="1935209" y="1399838"/>
              <a:ext cx="4314361" cy="2605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19" name="Rectangle 118"/>
            <p:cNvSpPr/>
            <p:nvPr/>
          </p:nvSpPr>
          <p:spPr>
            <a:xfrm>
              <a:off x="1935209" y="1399838"/>
              <a:ext cx="4314361" cy="26054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22" name="Group 21"/>
          <p:cNvGrpSpPr/>
          <p:nvPr/>
        </p:nvGrpSpPr>
        <p:grpSpPr>
          <a:xfrm>
            <a:off x="6721107" y="5597115"/>
            <a:ext cx="2306393" cy="141314"/>
            <a:chOff x="6469581" y="1403030"/>
            <a:chExt cx="2306393" cy="141314"/>
          </a:xfrm>
        </p:grpSpPr>
        <p:sp>
          <p:nvSpPr>
            <p:cNvPr id="116" name="Rectangle 115"/>
            <p:cNvSpPr/>
            <p:nvPr/>
          </p:nvSpPr>
          <p:spPr>
            <a:xfrm>
              <a:off x="6469581" y="1403030"/>
              <a:ext cx="2306393" cy="141314"/>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17" name="Rectangle 116"/>
            <p:cNvSpPr/>
            <p:nvPr/>
          </p:nvSpPr>
          <p:spPr>
            <a:xfrm>
              <a:off x="6469581" y="1403030"/>
              <a:ext cx="2306393" cy="14131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23" name="Group 22"/>
          <p:cNvGrpSpPr/>
          <p:nvPr/>
        </p:nvGrpSpPr>
        <p:grpSpPr>
          <a:xfrm>
            <a:off x="251526" y="5847000"/>
            <a:ext cx="1264974" cy="275106"/>
            <a:chOff x="0" y="1652915"/>
            <a:chExt cx="1264974" cy="275106"/>
          </a:xfrm>
        </p:grpSpPr>
        <p:sp>
          <p:nvSpPr>
            <p:cNvPr id="114" name="Rectangle 113"/>
            <p:cNvSpPr/>
            <p:nvPr/>
          </p:nvSpPr>
          <p:spPr>
            <a:xfrm>
              <a:off x="0" y="1652915"/>
              <a:ext cx="1264974" cy="27510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15" name="Rectangle 114"/>
            <p:cNvSpPr/>
            <p:nvPr/>
          </p:nvSpPr>
          <p:spPr>
            <a:xfrm>
              <a:off x="0" y="1652915"/>
              <a:ext cx="1264974" cy="27510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34290" tIns="34290" rIns="34290" bIns="34290" numCol="1" spcCol="1270" anchor="t" anchorCtr="0">
              <a:noAutofit/>
            </a:bodyPr>
            <a:lstStyle/>
            <a:p>
              <a:pPr lvl="0" algn="l" defTabSz="400050" rtl="0">
                <a:lnSpc>
                  <a:spcPct val="90000"/>
                </a:lnSpc>
                <a:spcBef>
                  <a:spcPct val="0"/>
                </a:spcBef>
                <a:spcAft>
                  <a:spcPct val="35000"/>
                </a:spcAft>
              </a:pPr>
              <a:endParaRPr lang="en-GB" sz="900" kern="1200" dirty="0"/>
            </a:p>
          </p:txBody>
        </p:sp>
      </p:grpSp>
      <p:grpSp>
        <p:nvGrpSpPr>
          <p:cNvPr id="24" name="Group 23"/>
          <p:cNvGrpSpPr/>
          <p:nvPr/>
        </p:nvGrpSpPr>
        <p:grpSpPr>
          <a:xfrm>
            <a:off x="2186733" y="5863953"/>
            <a:ext cx="3500738" cy="225959"/>
            <a:chOff x="1935207" y="1669868"/>
            <a:chExt cx="3500738" cy="225959"/>
          </a:xfrm>
        </p:grpSpPr>
        <p:sp>
          <p:nvSpPr>
            <p:cNvPr id="112" name="Rectangle 111"/>
            <p:cNvSpPr/>
            <p:nvPr/>
          </p:nvSpPr>
          <p:spPr>
            <a:xfrm>
              <a:off x="1935207" y="1669868"/>
              <a:ext cx="3500738" cy="22595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13" name="Rectangle 112"/>
            <p:cNvSpPr/>
            <p:nvPr/>
          </p:nvSpPr>
          <p:spPr>
            <a:xfrm>
              <a:off x="1935207" y="1669868"/>
              <a:ext cx="3500738" cy="225959"/>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26" name="Group 25"/>
          <p:cNvGrpSpPr/>
          <p:nvPr/>
        </p:nvGrpSpPr>
        <p:grpSpPr>
          <a:xfrm>
            <a:off x="251526" y="6122107"/>
            <a:ext cx="1755195" cy="275106"/>
            <a:chOff x="0" y="1928022"/>
            <a:chExt cx="1755195" cy="275106"/>
          </a:xfrm>
        </p:grpSpPr>
        <p:sp>
          <p:nvSpPr>
            <p:cNvPr id="108" name="Rectangle 107"/>
            <p:cNvSpPr/>
            <p:nvPr/>
          </p:nvSpPr>
          <p:spPr>
            <a:xfrm>
              <a:off x="0" y="1928022"/>
              <a:ext cx="1755195" cy="27510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09" name="Rectangle 108"/>
            <p:cNvSpPr/>
            <p:nvPr/>
          </p:nvSpPr>
          <p:spPr>
            <a:xfrm>
              <a:off x="0" y="1928022"/>
              <a:ext cx="1755195" cy="27510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34290" tIns="34290" rIns="34290" bIns="34290" numCol="1" spcCol="1270" anchor="t" anchorCtr="0">
              <a:noAutofit/>
            </a:bodyPr>
            <a:lstStyle/>
            <a:p>
              <a:pPr lvl="0" algn="l" defTabSz="400050" rtl="0">
                <a:lnSpc>
                  <a:spcPct val="90000"/>
                </a:lnSpc>
                <a:spcBef>
                  <a:spcPct val="0"/>
                </a:spcBef>
                <a:spcAft>
                  <a:spcPct val="35000"/>
                </a:spcAft>
              </a:pPr>
              <a:endParaRPr lang="en-GB" sz="900" kern="1200" dirty="0"/>
            </a:p>
          </p:txBody>
        </p:sp>
      </p:grpSp>
      <p:grpSp>
        <p:nvGrpSpPr>
          <p:cNvPr id="28" name="Group 27"/>
          <p:cNvGrpSpPr/>
          <p:nvPr/>
        </p:nvGrpSpPr>
        <p:grpSpPr>
          <a:xfrm>
            <a:off x="251526" y="6397214"/>
            <a:ext cx="2555534" cy="275106"/>
            <a:chOff x="0" y="2203129"/>
            <a:chExt cx="2555534" cy="275106"/>
          </a:xfrm>
        </p:grpSpPr>
        <p:sp>
          <p:nvSpPr>
            <p:cNvPr id="104" name="Rectangle 103"/>
            <p:cNvSpPr/>
            <p:nvPr/>
          </p:nvSpPr>
          <p:spPr>
            <a:xfrm>
              <a:off x="0" y="2203129"/>
              <a:ext cx="2555534" cy="27510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05" name="Rectangle 104"/>
            <p:cNvSpPr/>
            <p:nvPr/>
          </p:nvSpPr>
          <p:spPr>
            <a:xfrm>
              <a:off x="0" y="2203129"/>
              <a:ext cx="2555534" cy="27510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29" name="Group 28"/>
          <p:cNvGrpSpPr/>
          <p:nvPr/>
        </p:nvGrpSpPr>
        <p:grpSpPr>
          <a:xfrm>
            <a:off x="2186735" y="6422859"/>
            <a:ext cx="2992701" cy="266162"/>
            <a:chOff x="1935209" y="2228774"/>
            <a:chExt cx="2992701" cy="266162"/>
          </a:xfrm>
        </p:grpSpPr>
        <p:sp>
          <p:nvSpPr>
            <p:cNvPr id="102" name="Rectangle 101"/>
            <p:cNvSpPr/>
            <p:nvPr/>
          </p:nvSpPr>
          <p:spPr>
            <a:xfrm>
              <a:off x="1935209" y="2228774"/>
              <a:ext cx="2992701" cy="26616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03" name="Rectangle 102"/>
            <p:cNvSpPr/>
            <p:nvPr/>
          </p:nvSpPr>
          <p:spPr>
            <a:xfrm>
              <a:off x="1935209" y="2228774"/>
              <a:ext cx="2992701" cy="26616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30" name="Group 29"/>
          <p:cNvGrpSpPr/>
          <p:nvPr/>
        </p:nvGrpSpPr>
        <p:grpSpPr>
          <a:xfrm>
            <a:off x="251526" y="6672321"/>
            <a:ext cx="2285617" cy="358799"/>
            <a:chOff x="0" y="2478236"/>
            <a:chExt cx="2285617" cy="358799"/>
          </a:xfrm>
        </p:grpSpPr>
        <p:sp>
          <p:nvSpPr>
            <p:cNvPr id="100" name="Rectangle 99"/>
            <p:cNvSpPr/>
            <p:nvPr/>
          </p:nvSpPr>
          <p:spPr>
            <a:xfrm>
              <a:off x="0" y="2478236"/>
              <a:ext cx="2285617" cy="3587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01" name="Rectangle 100"/>
            <p:cNvSpPr/>
            <p:nvPr/>
          </p:nvSpPr>
          <p:spPr>
            <a:xfrm>
              <a:off x="0" y="2478236"/>
              <a:ext cx="2285617" cy="358799"/>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31" name="Group 30"/>
          <p:cNvGrpSpPr/>
          <p:nvPr/>
        </p:nvGrpSpPr>
        <p:grpSpPr>
          <a:xfrm>
            <a:off x="2201043" y="6726794"/>
            <a:ext cx="6376464" cy="249852"/>
            <a:chOff x="1949517" y="2532709"/>
            <a:chExt cx="6376464" cy="249852"/>
          </a:xfrm>
        </p:grpSpPr>
        <p:sp>
          <p:nvSpPr>
            <p:cNvPr id="98" name="Rectangle 97"/>
            <p:cNvSpPr/>
            <p:nvPr/>
          </p:nvSpPr>
          <p:spPr>
            <a:xfrm>
              <a:off x="1949517" y="2532709"/>
              <a:ext cx="6376464" cy="24985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99" name="Rectangle 98"/>
            <p:cNvSpPr/>
            <p:nvPr/>
          </p:nvSpPr>
          <p:spPr>
            <a:xfrm>
              <a:off x="1949517" y="2532709"/>
              <a:ext cx="6376464" cy="24985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32" name="Group 31"/>
          <p:cNvGrpSpPr/>
          <p:nvPr/>
        </p:nvGrpSpPr>
        <p:grpSpPr>
          <a:xfrm>
            <a:off x="251526" y="7031120"/>
            <a:ext cx="1853959" cy="275106"/>
            <a:chOff x="0" y="2837035"/>
            <a:chExt cx="1853959" cy="275106"/>
          </a:xfrm>
        </p:grpSpPr>
        <p:sp>
          <p:nvSpPr>
            <p:cNvPr id="96" name="Rectangle 95"/>
            <p:cNvSpPr/>
            <p:nvPr/>
          </p:nvSpPr>
          <p:spPr>
            <a:xfrm>
              <a:off x="0" y="2837035"/>
              <a:ext cx="1853959" cy="27510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97" name="Rectangle 96"/>
            <p:cNvSpPr/>
            <p:nvPr/>
          </p:nvSpPr>
          <p:spPr>
            <a:xfrm>
              <a:off x="0" y="2837035"/>
              <a:ext cx="1853959" cy="27510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33" name="Group 32"/>
          <p:cNvGrpSpPr/>
          <p:nvPr/>
        </p:nvGrpSpPr>
        <p:grpSpPr>
          <a:xfrm>
            <a:off x="2166517" y="7034081"/>
            <a:ext cx="4569233" cy="249852"/>
            <a:chOff x="1914991" y="2839996"/>
            <a:chExt cx="4569233" cy="249852"/>
          </a:xfrm>
        </p:grpSpPr>
        <p:sp>
          <p:nvSpPr>
            <p:cNvPr id="94" name="Rectangle 93"/>
            <p:cNvSpPr/>
            <p:nvPr/>
          </p:nvSpPr>
          <p:spPr>
            <a:xfrm>
              <a:off x="1914991" y="2839996"/>
              <a:ext cx="4569233" cy="24985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95" name="Rectangle 94"/>
            <p:cNvSpPr/>
            <p:nvPr/>
          </p:nvSpPr>
          <p:spPr>
            <a:xfrm>
              <a:off x="1914991" y="2839996"/>
              <a:ext cx="4569233" cy="24985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34" name="Group 33"/>
          <p:cNvGrpSpPr/>
          <p:nvPr/>
        </p:nvGrpSpPr>
        <p:grpSpPr>
          <a:xfrm>
            <a:off x="6843896" y="7043613"/>
            <a:ext cx="2171111" cy="249852"/>
            <a:chOff x="6592370" y="2849528"/>
            <a:chExt cx="2171111" cy="249852"/>
          </a:xfrm>
        </p:grpSpPr>
        <p:sp>
          <p:nvSpPr>
            <p:cNvPr id="92" name="Rectangle 91"/>
            <p:cNvSpPr/>
            <p:nvPr/>
          </p:nvSpPr>
          <p:spPr>
            <a:xfrm>
              <a:off x="6592370" y="2849528"/>
              <a:ext cx="2171111" cy="24985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93" name="Rectangle 92"/>
            <p:cNvSpPr/>
            <p:nvPr/>
          </p:nvSpPr>
          <p:spPr>
            <a:xfrm>
              <a:off x="6592370" y="2849528"/>
              <a:ext cx="2171111" cy="24985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35" name="Group 34"/>
          <p:cNvGrpSpPr/>
          <p:nvPr/>
        </p:nvGrpSpPr>
        <p:grpSpPr>
          <a:xfrm>
            <a:off x="251526" y="7306227"/>
            <a:ext cx="2555534" cy="275106"/>
            <a:chOff x="0" y="3112142"/>
            <a:chExt cx="2555534" cy="275106"/>
          </a:xfrm>
        </p:grpSpPr>
        <p:sp>
          <p:nvSpPr>
            <p:cNvPr id="90" name="Rectangle 89"/>
            <p:cNvSpPr/>
            <p:nvPr/>
          </p:nvSpPr>
          <p:spPr>
            <a:xfrm>
              <a:off x="0" y="3112142"/>
              <a:ext cx="2555534" cy="27510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91" name="Rectangle 90"/>
            <p:cNvSpPr/>
            <p:nvPr/>
          </p:nvSpPr>
          <p:spPr>
            <a:xfrm>
              <a:off x="0" y="3112142"/>
              <a:ext cx="2555534" cy="27510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36" name="Group 35"/>
          <p:cNvGrpSpPr/>
          <p:nvPr/>
        </p:nvGrpSpPr>
        <p:grpSpPr>
          <a:xfrm>
            <a:off x="2186735" y="7304111"/>
            <a:ext cx="4255681" cy="249852"/>
            <a:chOff x="1935209" y="3110026"/>
            <a:chExt cx="4255681" cy="249852"/>
          </a:xfrm>
        </p:grpSpPr>
        <p:sp>
          <p:nvSpPr>
            <p:cNvPr id="88" name="Rectangle 87"/>
            <p:cNvSpPr/>
            <p:nvPr/>
          </p:nvSpPr>
          <p:spPr>
            <a:xfrm>
              <a:off x="1935209" y="3110026"/>
              <a:ext cx="4255681" cy="24985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89" name="Rectangle 88"/>
            <p:cNvSpPr/>
            <p:nvPr/>
          </p:nvSpPr>
          <p:spPr>
            <a:xfrm>
              <a:off x="1935209" y="3110026"/>
              <a:ext cx="4255681" cy="24985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37" name="Group 36"/>
          <p:cNvGrpSpPr/>
          <p:nvPr/>
        </p:nvGrpSpPr>
        <p:grpSpPr>
          <a:xfrm>
            <a:off x="251526" y="7581334"/>
            <a:ext cx="2555534" cy="275106"/>
            <a:chOff x="0" y="3387249"/>
            <a:chExt cx="2555534" cy="275106"/>
          </a:xfrm>
        </p:grpSpPr>
        <p:sp>
          <p:nvSpPr>
            <p:cNvPr id="86" name="Rectangle 85"/>
            <p:cNvSpPr/>
            <p:nvPr/>
          </p:nvSpPr>
          <p:spPr>
            <a:xfrm>
              <a:off x="0" y="3387249"/>
              <a:ext cx="2555534" cy="27510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87" name="Rectangle 86"/>
            <p:cNvSpPr/>
            <p:nvPr/>
          </p:nvSpPr>
          <p:spPr>
            <a:xfrm>
              <a:off x="0" y="3387249"/>
              <a:ext cx="2555534" cy="27510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38" name="Group 37"/>
          <p:cNvGrpSpPr/>
          <p:nvPr/>
        </p:nvGrpSpPr>
        <p:grpSpPr>
          <a:xfrm>
            <a:off x="2186735" y="7574141"/>
            <a:ext cx="2992701" cy="249852"/>
            <a:chOff x="1935209" y="3380056"/>
            <a:chExt cx="2992701" cy="249852"/>
          </a:xfrm>
        </p:grpSpPr>
        <p:sp>
          <p:nvSpPr>
            <p:cNvPr id="84" name="Rectangle 83"/>
            <p:cNvSpPr/>
            <p:nvPr/>
          </p:nvSpPr>
          <p:spPr>
            <a:xfrm>
              <a:off x="1935209" y="3380056"/>
              <a:ext cx="2992701" cy="24985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85" name="Rectangle 84"/>
            <p:cNvSpPr/>
            <p:nvPr/>
          </p:nvSpPr>
          <p:spPr>
            <a:xfrm>
              <a:off x="1935209" y="3380056"/>
              <a:ext cx="2992701" cy="24985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39" name="Group 38"/>
          <p:cNvGrpSpPr/>
          <p:nvPr/>
        </p:nvGrpSpPr>
        <p:grpSpPr>
          <a:xfrm>
            <a:off x="251526" y="7856441"/>
            <a:ext cx="2555534" cy="275106"/>
            <a:chOff x="0" y="3662356"/>
            <a:chExt cx="2555534" cy="275106"/>
          </a:xfrm>
        </p:grpSpPr>
        <p:sp>
          <p:nvSpPr>
            <p:cNvPr id="82" name="Rectangle 81"/>
            <p:cNvSpPr/>
            <p:nvPr/>
          </p:nvSpPr>
          <p:spPr>
            <a:xfrm>
              <a:off x="0" y="3662356"/>
              <a:ext cx="2555534" cy="27510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83" name="Rectangle 82"/>
            <p:cNvSpPr/>
            <p:nvPr/>
          </p:nvSpPr>
          <p:spPr>
            <a:xfrm>
              <a:off x="0" y="3662356"/>
              <a:ext cx="2555534" cy="27510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40" name="Group 39"/>
          <p:cNvGrpSpPr/>
          <p:nvPr/>
        </p:nvGrpSpPr>
        <p:grpSpPr>
          <a:xfrm>
            <a:off x="2186735" y="7889177"/>
            <a:ext cx="4944332" cy="249852"/>
            <a:chOff x="1935209" y="3695092"/>
            <a:chExt cx="4944332" cy="249852"/>
          </a:xfrm>
        </p:grpSpPr>
        <p:sp>
          <p:nvSpPr>
            <p:cNvPr id="80" name="Rectangle 79"/>
            <p:cNvSpPr/>
            <p:nvPr/>
          </p:nvSpPr>
          <p:spPr>
            <a:xfrm>
              <a:off x="1935209" y="3695092"/>
              <a:ext cx="4944332" cy="24985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81" name="Rectangle 80"/>
            <p:cNvSpPr/>
            <p:nvPr/>
          </p:nvSpPr>
          <p:spPr>
            <a:xfrm>
              <a:off x="1935209" y="3695092"/>
              <a:ext cx="4944332" cy="24985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41" name="Group 40"/>
          <p:cNvGrpSpPr/>
          <p:nvPr/>
        </p:nvGrpSpPr>
        <p:grpSpPr>
          <a:xfrm>
            <a:off x="251526" y="8131548"/>
            <a:ext cx="2307588" cy="275106"/>
            <a:chOff x="0" y="3937463"/>
            <a:chExt cx="2307588" cy="275106"/>
          </a:xfrm>
        </p:grpSpPr>
        <p:sp>
          <p:nvSpPr>
            <p:cNvPr id="78" name="Rectangle 77"/>
            <p:cNvSpPr/>
            <p:nvPr/>
          </p:nvSpPr>
          <p:spPr>
            <a:xfrm>
              <a:off x="0" y="3937463"/>
              <a:ext cx="2307588" cy="27510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79" name="Rectangle 78"/>
            <p:cNvSpPr/>
            <p:nvPr/>
          </p:nvSpPr>
          <p:spPr>
            <a:xfrm>
              <a:off x="0" y="3937463"/>
              <a:ext cx="2307588" cy="27510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42" name="Group 41"/>
          <p:cNvGrpSpPr/>
          <p:nvPr/>
        </p:nvGrpSpPr>
        <p:grpSpPr>
          <a:xfrm>
            <a:off x="2204867" y="8114203"/>
            <a:ext cx="2702340" cy="249852"/>
            <a:chOff x="1953341" y="3920118"/>
            <a:chExt cx="2702340" cy="249852"/>
          </a:xfrm>
        </p:grpSpPr>
        <p:sp>
          <p:nvSpPr>
            <p:cNvPr id="76" name="Rectangle 75"/>
            <p:cNvSpPr/>
            <p:nvPr/>
          </p:nvSpPr>
          <p:spPr>
            <a:xfrm>
              <a:off x="1953341" y="3920118"/>
              <a:ext cx="2702340" cy="24985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77" name="Rectangle 76"/>
            <p:cNvSpPr/>
            <p:nvPr/>
          </p:nvSpPr>
          <p:spPr>
            <a:xfrm>
              <a:off x="1953341" y="3920118"/>
              <a:ext cx="2702340" cy="24985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43" name="Group 42"/>
          <p:cNvGrpSpPr/>
          <p:nvPr/>
        </p:nvGrpSpPr>
        <p:grpSpPr>
          <a:xfrm>
            <a:off x="5472026" y="7555213"/>
            <a:ext cx="3837614" cy="819358"/>
            <a:chOff x="5220500" y="3361128"/>
            <a:chExt cx="3837614" cy="819358"/>
          </a:xfrm>
        </p:grpSpPr>
        <p:sp>
          <p:nvSpPr>
            <p:cNvPr id="74" name="Rectangle 73"/>
            <p:cNvSpPr/>
            <p:nvPr/>
          </p:nvSpPr>
          <p:spPr>
            <a:xfrm>
              <a:off x="5220500" y="3949955"/>
              <a:ext cx="3552658" cy="23053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75" name="Rectangle 74"/>
            <p:cNvSpPr/>
            <p:nvPr/>
          </p:nvSpPr>
          <p:spPr>
            <a:xfrm>
              <a:off x="5505456" y="3361128"/>
              <a:ext cx="3552658" cy="23053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44" name="Group 43"/>
          <p:cNvGrpSpPr/>
          <p:nvPr/>
        </p:nvGrpSpPr>
        <p:grpSpPr>
          <a:xfrm>
            <a:off x="251526" y="8406655"/>
            <a:ext cx="1724341" cy="275106"/>
            <a:chOff x="0" y="4212570"/>
            <a:chExt cx="1724341" cy="275106"/>
          </a:xfrm>
        </p:grpSpPr>
        <p:sp>
          <p:nvSpPr>
            <p:cNvPr id="72" name="Rectangle 71"/>
            <p:cNvSpPr/>
            <p:nvPr/>
          </p:nvSpPr>
          <p:spPr>
            <a:xfrm>
              <a:off x="0" y="4212570"/>
              <a:ext cx="1724341" cy="27510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73" name="Rectangle 72"/>
            <p:cNvSpPr/>
            <p:nvPr/>
          </p:nvSpPr>
          <p:spPr>
            <a:xfrm>
              <a:off x="0" y="4212570"/>
              <a:ext cx="1724341" cy="27510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34290" tIns="34290" rIns="34290" bIns="34290" numCol="1" spcCol="1270" anchor="t" anchorCtr="0">
              <a:noAutofit/>
            </a:bodyPr>
            <a:lstStyle/>
            <a:p>
              <a:pPr lvl="0" algn="l" defTabSz="400050" rtl="0">
                <a:lnSpc>
                  <a:spcPct val="90000"/>
                </a:lnSpc>
                <a:spcBef>
                  <a:spcPct val="0"/>
                </a:spcBef>
                <a:spcAft>
                  <a:spcPct val="35000"/>
                </a:spcAft>
              </a:pPr>
              <a:endParaRPr lang="en-GB" sz="900" kern="1200" dirty="0"/>
            </a:p>
          </p:txBody>
        </p:sp>
      </p:grpSp>
      <p:grpSp>
        <p:nvGrpSpPr>
          <p:cNvPr id="45" name="Group 44"/>
          <p:cNvGrpSpPr/>
          <p:nvPr/>
        </p:nvGrpSpPr>
        <p:grpSpPr>
          <a:xfrm>
            <a:off x="2186750" y="8384233"/>
            <a:ext cx="3319358" cy="249852"/>
            <a:chOff x="1935224" y="4190148"/>
            <a:chExt cx="3319358" cy="249852"/>
          </a:xfrm>
        </p:grpSpPr>
        <p:sp>
          <p:nvSpPr>
            <p:cNvPr id="70" name="Rectangle 69"/>
            <p:cNvSpPr/>
            <p:nvPr/>
          </p:nvSpPr>
          <p:spPr>
            <a:xfrm>
              <a:off x="1935224" y="4190148"/>
              <a:ext cx="3319358" cy="24985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71" name="Rectangle 70"/>
            <p:cNvSpPr/>
            <p:nvPr/>
          </p:nvSpPr>
          <p:spPr>
            <a:xfrm>
              <a:off x="1935224" y="4190148"/>
              <a:ext cx="3319358" cy="24985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46" name="Group 45"/>
          <p:cNvGrpSpPr/>
          <p:nvPr/>
        </p:nvGrpSpPr>
        <p:grpSpPr>
          <a:xfrm>
            <a:off x="5517099" y="8477319"/>
            <a:ext cx="3468463" cy="249763"/>
            <a:chOff x="5265573" y="4283234"/>
            <a:chExt cx="3468463" cy="249763"/>
          </a:xfrm>
        </p:grpSpPr>
        <p:sp>
          <p:nvSpPr>
            <p:cNvPr id="68" name="Rectangle 67"/>
            <p:cNvSpPr/>
            <p:nvPr/>
          </p:nvSpPr>
          <p:spPr>
            <a:xfrm>
              <a:off x="5265573" y="4283234"/>
              <a:ext cx="3468463" cy="249763"/>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69" name="Rectangle 68"/>
            <p:cNvSpPr/>
            <p:nvPr/>
          </p:nvSpPr>
          <p:spPr>
            <a:xfrm>
              <a:off x="5265573" y="4283234"/>
              <a:ext cx="3468463" cy="249763"/>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rtl="0">
                <a:lnSpc>
                  <a:spcPct val="90000"/>
                </a:lnSpc>
                <a:spcBef>
                  <a:spcPct val="0"/>
                </a:spcBef>
                <a:spcAft>
                  <a:spcPct val="35000"/>
                </a:spcAft>
              </a:pPr>
              <a:endParaRPr lang="en-GB" sz="1200" kern="1200" dirty="0"/>
            </a:p>
          </p:txBody>
        </p:sp>
      </p:grpSp>
      <p:grpSp>
        <p:nvGrpSpPr>
          <p:cNvPr id="47" name="Group 46"/>
          <p:cNvGrpSpPr/>
          <p:nvPr/>
        </p:nvGrpSpPr>
        <p:grpSpPr>
          <a:xfrm>
            <a:off x="251526" y="8681762"/>
            <a:ext cx="1755195" cy="275106"/>
            <a:chOff x="0" y="4487677"/>
            <a:chExt cx="1755195" cy="275106"/>
          </a:xfrm>
        </p:grpSpPr>
        <p:sp>
          <p:nvSpPr>
            <p:cNvPr id="66" name="Rectangle 65"/>
            <p:cNvSpPr/>
            <p:nvPr/>
          </p:nvSpPr>
          <p:spPr>
            <a:xfrm>
              <a:off x="0" y="4487677"/>
              <a:ext cx="1755195" cy="27510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67" name="Rectangle 66"/>
            <p:cNvSpPr/>
            <p:nvPr/>
          </p:nvSpPr>
          <p:spPr>
            <a:xfrm>
              <a:off x="0" y="4487677"/>
              <a:ext cx="1755195" cy="27510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34290" tIns="34290" rIns="34290" bIns="34290" numCol="1" spcCol="1270" anchor="t" anchorCtr="0">
              <a:noAutofit/>
            </a:bodyPr>
            <a:lstStyle/>
            <a:p>
              <a:pPr lvl="0" algn="l" defTabSz="400050" rtl="0">
                <a:lnSpc>
                  <a:spcPct val="90000"/>
                </a:lnSpc>
                <a:spcBef>
                  <a:spcPct val="0"/>
                </a:spcBef>
                <a:spcAft>
                  <a:spcPct val="35000"/>
                </a:spcAft>
              </a:pPr>
              <a:endParaRPr lang="en-GB" sz="900" kern="1200" dirty="0"/>
            </a:p>
          </p:txBody>
        </p:sp>
      </p:grpSp>
      <p:grpSp>
        <p:nvGrpSpPr>
          <p:cNvPr id="48" name="Group 47"/>
          <p:cNvGrpSpPr/>
          <p:nvPr/>
        </p:nvGrpSpPr>
        <p:grpSpPr>
          <a:xfrm>
            <a:off x="2175324" y="8654263"/>
            <a:ext cx="3378750" cy="249852"/>
            <a:chOff x="1923798" y="4460178"/>
            <a:chExt cx="3378750" cy="249852"/>
          </a:xfrm>
        </p:grpSpPr>
        <p:sp>
          <p:nvSpPr>
            <p:cNvPr id="64" name="Rectangle 63"/>
            <p:cNvSpPr/>
            <p:nvPr/>
          </p:nvSpPr>
          <p:spPr>
            <a:xfrm>
              <a:off x="1923798" y="4460178"/>
              <a:ext cx="3378750" cy="24985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65" name="Rectangle 64"/>
            <p:cNvSpPr/>
            <p:nvPr/>
          </p:nvSpPr>
          <p:spPr>
            <a:xfrm>
              <a:off x="1923798" y="4460178"/>
              <a:ext cx="3378750" cy="24985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49" name="Group 48"/>
          <p:cNvGrpSpPr/>
          <p:nvPr/>
        </p:nvGrpSpPr>
        <p:grpSpPr>
          <a:xfrm>
            <a:off x="251526" y="8956868"/>
            <a:ext cx="2555534" cy="275106"/>
            <a:chOff x="0" y="4762783"/>
            <a:chExt cx="2555534" cy="275106"/>
          </a:xfrm>
        </p:grpSpPr>
        <p:sp>
          <p:nvSpPr>
            <p:cNvPr id="62" name="Rectangle 61"/>
            <p:cNvSpPr/>
            <p:nvPr/>
          </p:nvSpPr>
          <p:spPr>
            <a:xfrm>
              <a:off x="0" y="4762783"/>
              <a:ext cx="2555534" cy="27510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63" name="Rectangle 62"/>
            <p:cNvSpPr/>
            <p:nvPr/>
          </p:nvSpPr>
          <p:spPr>
            <a:xfrm>
              <a:off x="0" y="4762783"/>
              <a:ext cx="2555534" cy="27510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50" name="Group 49"/>
          <p:cNvGrpSpPr/>
          <p:nvPr/>
        </p:nvGrpSpPr>
        <p:grpSpPr>
          <a:xfrm>
            <a:off x="2186735" y="8969296"/>
            <a:ext cx="2992701" cy="249852"/>
            <a:chOff x="1935209" y="4775211"/>
            <a:chExt cx="2992701" cy="249852"/>
          </a:xfrm>
        </p:grpSpPr>
        <p:sp>
          <p:nvSpPr>
            <p:cNvPr id="60" name="Rectangle 59"/>
            <p:cNvSpPr/>
            <p:nvPr/>
          </p:nvSpPr>
          <p:spPr>
            <a:xfrm>
              <a:off x="1935209" y="4775211"/>
              <a:ext cx="2992701" cy="24985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61" name="Rectangle 60"/>
            <p:cNvSpPr/>
            <p:nvPr/>
          </p:nvSpPr>
          <p:spPr>
            <a:xfrm>
              <a:off x="1935209" y="4775211"/>
              <a:ext cx="2992701" cy="24985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51" name="Group 50"/>
          <p:cNvGrpSpPr/>
          <p:nvPr/>
        </p:nvGrpSpPr>
        <p:grpSpPr>
          <a:xfrm>
            <a:off x="5412482" y="8969296"/>
            <a:ext cx="3291971" cy="249852"/>
            <a:chOff x="5310591" y="4775211"/>
            <a:chExt cx="2992701" cy="249852"/>
          </a:xfrm>
        </p:grpSpPr>
        <p:sp>
          <p:nvSpPr>
            <p:cNvPr id="58" name="Rectangle 57"/>
            <p:cNvSpPr/>
            <p:nvPr/>
          </p:nvSpPr>
          <p:spPr>
            <a:xfrm>
              <a:off x="5310591" y="4775211"/>
              <a:ext cx="2992701" cy="24985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59" name="Rectangle 58"/>
            <p:cNvSpPr/>
            <p:nvPr/>
          </p:nvSpPr>
          <p:spPr>
            <a:xfrm>
              <a:off x="5310591" y="4775211"/>
              <a:ext cx="2992701" cy="24985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r>
                <a:rPr lang="en-GB" sz="1400" kern="1200" dirty="0" smtClean="0"/>
                <a:t>  </a:t>
              </a:r>
              <a:endParaRPr lang="en-GB" sz="1400" kern="1200" dirty="0"/>
            </a:p>
          </p:txBody>
        </p:sp>
      </p:grpSp>
      <p:grpSp>
        <p:nvGrpSpPr>
          <p:cNvPr id="52" name="Group 51"/>
          <p:cNvGrpSpPr/>
          <p:nvPr/>
        </p:nvGrpSpPr>
        <p:grpSpPr>
          <a:xfrm>
            <a:off x="251526" y="9231975"/>
            <a:ext cx="2530175" cy="275106"/>
            <a:chOff x="0" y="5037890"/>
            <a:chExt cx="2530175" cy="275106"/>
          </a:xfrm>
        </p:grpSpPr>
        <p:sp>
          <p:nvSpPr>
            <p:cNvPr id="56" name="Rectangle 55"/>
            <p:cNvSpPr/>
            <p:nvPr/>
          </p:nvSpPr>
          <p:spPr>
            <a:xfrm>
              <a:off x="0" y="5037890"/>
              <a:ext cx="2530175" cy="27510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57" name="Rectangle 56"/>
            <p:cNvSpPr/>
            <p:nvPr/>
          </p:nvSpPr>
          <p:spPr>
            <a:xfrm>
              <a:off x="0" y="5037890"/>
              <a:ext cx="2530175" cy="27510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pSp>
        <p:nvGrpSpPr>
          <p:cNvPr id="53" name="Group 52"/>
          <p:cNvGrpSpPr/>
          <p:nvPr/>
        </p:nvGrpSpPr>
        <p:grpSpPr>
          <a:xfrm>
            <a:off x="2170348" y="9242559"/>
            <a:ext cx="6122577" cy="249852"/>
            <a:chOff x="1918822" y="5048474"/>
            <a:chExt cx="6122577" cy="249852"/>
          </a:xfrm>
        </p:grpSpPr>
        <p:sp>
          <p:nvSpPr>
            <p:cNvPr id="54" name="Rectangle 53"/>
            <p:cNvSpPr/>
            <p:nvPr/>
          </p:nvSpPr>
          <p:spPr>
            <a:xfrm>
              <a:off x="1918822" y="5048474"/>
              <a:ext cx="6122577" cy="24985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55" name="Rectangle 54"/>
            <p:cNvSpPr/>
            <p:nvPr/>
          </p:nvSpPr>
          <p:spPr>
            <a:xfrm>
              <a:off x="1918822" y="5048474"/>
              <a:ext cx="6122577" cy="24985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endParaRPr lang="en-GB" sz="1400" kern="1200" dirty="0"/>
            </a:p>
          </p:txBody>
        </p:sp>
      </p:grpSp>
      <p:graphicFrame>
        <p:nvGraphicFramePr>
          <p:cNvPr id="148" name="Table 147"/>
          <p:cNvGraphicFramePr>
            <a:graphicFrameLocks noGrp="1"/>
          </p:cNvGraphicFramePr>
          <p:nvPr>
            <p:extLst>
              <p:ext uri="{D42A27DB-BD31-4B8C-83A1-F6EECF244321}">
                <p14:modId xmlns:p14="http://schemas.microsoft.com/office/powerpoint/2010/main" val="4131263818"/>
              </p:ext>
            </p:extLst>
          </p:nvPr>
        </p:nvGraphicFramePr>
        <p:xfrm>
          <a:off x="71037" y="1241283"/>
          <a:ext cx="8987754" cy="5608659"/>
        </p:xfrm>
        <a:graphic>
          <a:graphicData uri="http://schemas.openxmlformats.org/drawingml/2006/table">
            <a:tbl>
              <a:tblPr firstRow="1" bandRow="1">
                <a:tableStyleId>{5FD0F851-EC5A-4D38-B0AD-8093EC10F338}</a:tableStyleId>
              </a:tblPr>
              <a:tblGrid>
                <a:gridCol w="2970793"/>
                <a:gridCol w="2990696"/>
                <a:gridCol w="116840"/>
                <a:gridCol w="2909425"/>
              </a:tblGrid>
              <a:tr h="305254">
                <a:tc>
                  <a:txBody>
                    <a:bodyPr/>
                    <a:lstStyle/>
                    <a:p>
                      <a:r>
                        <a:rPr lang="en-GB" sz="1500" b="1" dirty="0" smtClean="0"/>
                        <a:t>Impact</a:t>
                      </a:r>
                      <a:endParaRPr lang="en-GB" sz="1500" b="1" dirty="0"/>
                    </a:p>
                  </a:txBody>
                  <a:tcPr/>
                </a:tc>
                <a:tc>
                  <a:txBody>
                    <a:bodyPr/>
                    <a:lstStyle/>
                    <a:p>
                      <a:r>
                        <a:rPr lang="en-GB" sz="1050" b="0" dirty="0" smtClean="0"/>
                        <a:t>Impact and Translation Toolkit</a:t>
                      </a:r>
                      <a:endParaRPr lang="en-GB" sz="1050" b="0" dirty="0"/>
                    </a:p>
                  </a:txBody>
                  <a:tcPr/>
                </a:tc>
                <a:tc gridSpan="2">
                  <a:txBody>
                    <a:bodyPr/>
                    <a:lstStyle/>
                    <a:p>
                      <a:endParaRPr lang="en-GB" sz="1200" dirty="0"/>
                    </a:p>
                  </a:txBody>
                  <a:tcPr/>
                </a:tc>
                <a:tc hMerge="1">
                  <a:txBody>
                    <a:bodyPr/>
                    <a:lstStyle/>
                    <a:p>
                      <a:endParaRPr lang="en-GB"/>
                    </a:p>
                  </a:txBody>
                  <a:tcPr/>
                </a:tc>
              </a:tr>
              <a:tr h="693759">
                <a:tc>
                  <a:txBody>
                    <a:bodyPr/>
                    <a:lstStyle/>
                    <a:p>
                      <a:r>
                        <a:rPr lang="en-GB" sz="1500" b="1" dirty="0" smtClean="0"/>
                        <a:t>Calls</a:t>
                      </a:r>
                      <a:endParaRPr lang="en-GB" sz="1500" b="1"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50" kern="1200" dirty="0" smtClean="0"/>
                        <a:t>Sensing and Imaging for Diagnosis of Dementias (SIDD)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050" kern="1200" dirty="0" smtClean="0"/>
                        <a:t>Intelligent Technologies for Collaborative Care</a:t>
                      </a:r>
                    </a:p>
                  </a:txBody>
                  <a:tcPr/>
                </a:tc>
                <a:tc gridSpan="2">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50" kern="1200" dirty="0" smtClean="0"/>
                        <a:t>Hearing Aid Technologies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050" kern="1200" dirty="0" smtClean="0"/>
                        <a:t>Healthcare Impact Partnerships </a:t>
                      </a:r>
                    </a:p>
                    <a:p>
                      <a:endParaRPr lang="en-GB" sz="1050" dirty="0"/>
                    </a:p>
                  </a:txBody>
                  <a:tcPr/>
                </a:tc>
                <a:tc hMerge="1">
                  <a:txBody>
                    <a:bodyPr/>
                    <a:lstStyle/>
                    <a:p>
                      <a:endParaRPr lang="en-GB"/>
                    </a:p>
                  </a:txBody>
                  <a:tcPr/>
                </a:tc>
              </a:tr>
              <a:tr h="388505">
                <a:tc>
                  <a:txBody>
                    <a:bodyPr/>
                    <a:lstStyle/>
                    <a:p>
                      <a:r>
                        <a:rPr lang="en-GB" sz="1500" b="1" kern="1200" dirty="0" smtClean="0"/>
                        <a:t>Critical Mass</a:t>
                      </a:r>
                      <a:endParaRPr lang="en-GB" sz="1500" b="1" dirty="0"/>
                    </a:p>
                  </a:txBody>
                  <a:tcPr/>
                </a:tc>
                <a:tc>
                  <a:txBody>
                    <a:bodyPr/>
                    <a:lstStyle/>
                    <a:p>
                      <a:r>
                        <a:rPr lang="en-GB" sz="1050" kern="1200" dirty="0" smtClean="0"/>
                        <a:t>Maths in Healthcare Centres</a:t>
                      </a:r>
                      <a:endParaRPr lang="en-GB" sz="1050" dirty="0"/>
                    </a:p>
                    <a:p>
                      <a:r>
                        <a:rPr lang="en-GB" sz="1050" kern="1200" dirty="0" smtClean="0"/>
                        <a:t>IRC mid-term reviews</a:t>
                      </a:r>
                      <a:r>
                        <a:rPr lang="en-GB" sz="1050" kern="1200" baseline="0" dirty="0" smtClean="0"/>
                        <a:t> &amp;</a:t>
                      </a:r>
                      <a:r>
                        <a:rPr lang="en-GB" sz="1050" kern="1200" dirty="0" smtClean="0"/>
                        <a:t> next steps </a:t>
                      </a:r>
                      <a:endParaRPr lang="en-GB" sz="1050" dirty="0"/>
                    </a:p>
                  </a:txBody>
                  <a:tcPr/>
                </a:tc>
                <a:tc gridSpan="2">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50" kern="1200" dirty="0" smtClean="0"/>
                        <a:t>Programme Grants</a:t>
                      </a:r>
                    </a:p>
                    <a:p>
                      <a:endParaRPr lang="en-GB" sz="1050" dirty="0"/>
                    </a:p>
                  </a:txBody>
                  <a:tcPr/>
                </a:tc>
                <a:tc hMerge="1">
                  <a:txBody>
                    <a:bodyPr/>
                    <a:lstStyle/>
                    <a:p>
                      <a:endParaRPr lang="en-GB"/>
                    </a:p>
                  </a:txBody>
                  <a:tcPr/>
                </a:tc>
              </a:tr>
              <a:tr h="693759">
                <a:tc>
                  <a:txBody>
                    <a:bodyPr/>
                    <a:lstStyle/>
                    <a:p>
                      <a:r>
                        <a:rPr lang="en-GB" sz="1500" b="1" kern="1200" dirty="0" smtClean="0"/>
                        <a:t>Talent</a:t>
                      </a:r>
                      <a:endParaRPr lang="en-GB" sz="1500" b="1" dirty="0"/>
                    </a:p>
                  </a:txBody>
                  <a:tcPr/>
                </a:tc>
                <a:tc>
                  <a:txBody>
                    <a:bodyPr/>
                    <a:lstStyle/>
                    <a:p>
                      <a:r>
                        <a:rPr lang="en-GB" sz="1050" kern="1200" dirty="0" smtClean="0"/>
                        <a:t>Healthcare Technologies Challenge Awards</a:t>
                      </a:r>
                      <a:endParaRPr lang="en-GB" sz="1050"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050" kern="1200" dirty="0" smtClean="0"/>
                        <a:t>Revised fellowship strategy</a:t>
                      </a:r>
                    </a:p>
                  </a:txBody>
                  <a:tcPr/>
                </a:tc>
                <a:tc gridSpan="2">
                  <a:txBody>
                    <a:bodyPr/>
                    <a:lstStyle/>
                    <a:p>
                      <a:r>
                        <a:rPr lang="en-GB" sz="1050" kern="1200" dirty="0" smtClean="0"/>
                        <a:t>HT Impact fellowships</a:t>
                      </a:r>
                      <a:endParaRPr lang="en-GB" sz="1050" dirty="0"/>
                    </a:p>
                    <a:p>
                      <a:r>
                        <a:rPr lang="en-GB" sz="1050" kern="1200" dirty="0" smtClean="0"/>
                        <a:t>CDT mid term reviews and priority areas for next call</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050" kern="1200" dirty="0" smtClean="0"/>
                        <a:t>Established Career Fellowship priorities</a:t>
                      </a:r>
                      <a:endParaRPr lang="en-GB" sz="1050" dirty="0" smtClean="0"/>
                    </a:p>
                  </a:txBody>
                  <a:tcPr/>
                </a:tc>
                <a:tc hMerge="1">
                  <a:txBody>
                    <a:bodyPr/>
                    <a:lstStyle/>
                    <a:p>
                      <a:endParaRPr lang="en-GB"/>
                    </a:p>
                  </a:txBody>
                  <a:tcPr/>
                </a:tc>
              </a:tr>
              <a:tr h="30525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500" b="1" kern="1200" dirty="0" smtClean="0"/>
                        <a:t>Community building</a:t>
                      </a:r>
                    </a:p>
                  </a:txBody>
                  <a:tcPr/>
                </a:tc>
                <a:tc gridSpan="3">
                  <a:txBody>
                    <a:bodyPr/>
                    <a:lstStyle/>
                    <a:p>
                      <a:r>
                        <a:rPr lang="en-GB" sz="1050" kern="1200" dirty="0" smtClean="0"/>
                        <a:t>HT </a:t>
                      </a:r>
                      <a:r>
                        <a:rPr lang="en-GB" sz="1050" kern="1200" dirty="0" err="1" smtClean="0"/>
                        <a:t>NetworksPlus</a:t>
                      </a:r>
                      <a:endParaRPr lang="en-GB" sz="1050" dirty="0"/>
                    </a:p>
                  </a:txBody>
                  <a:tcPr/>
                </a:tc>
                <a:tc hMerge="1">
                  <a:txBody>
                    <a:bodyPr/>
                    <a:lstStyle/>
                    <a:p>
                      <a:endParaRPr lang="en-GB"/>
                    </a:p>
                  </a:txBody>
                  <a:tcPr/>
                </a:tc>
                <a:tc hMerge="1">
                  <a:txBody>
                    <a:bodyPr/>
                    <a:lstStyle/>
                    <a:p>
                      <a:endParaRPr lang="en-GB"/>
                    </a:p>
                  </a:txBody>
                  <a:tcPr/>
                </a:tc>
              </a:tr>
              <a:tr h="305254">
                <a:tc>
                  <a:txBody>
                    <a:bodyPr/>
                    <a:lstStyle/>
                    <a:p>
                      <a:r>
                        <a:rPr lang="en-GB" sz="1500" b="1" kern="1200" dirty="0" smtClean="0"/>
                        <a:t>HT investigator led</a:t>
                      </a:r>
                      <a:endParaRPr lang="en-GB" sz="1500" b="1" dirty="0"/>
                    </a:p>
                  </a:txBody>
                  <a:tcPr/>
                </a:tc>
                <a:tc gridSpan="3">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50" kern="1200" dirty="0" smtClean="0"/>
                        <a:t>Multidisciplinary responsive mode peer review</a:t>
                      </a:r>
                    </a:p>
                  </a:txBody>
                  <a:tcPr/>
                </a:tc>
                <a:tc hMerge="1">
                  <a:txBody>
                    <a:bodyPr/>
                    <a:lstStyle/>
                    <a:p>
                      <a:endParaRPr lang="en-GB"/>
                    </a:p>
                  </a:txBody>
                  <a:tcPr/>
                </a:tc>
                <a:tc hMerge="1">
                  <a:txBody>
                    <a:bodyPr/>
                    <a:lstStyle/>
                    <a:p>
                      <a:endParaRPr lang="en-GB"/>
                    </a:p>
                  </a:txBody>
                  <a:tcPr/>
                </a:tc>
              </a:tr>
              <a:tr h="305254">
                <a:tc>
                  <a:txBody>
                    <a:bodyPr/>
                    <a:lstStyle/>
                    <a:p>
                      <a:r>
                        <a:rPr lang="en-GB" sz="1500" b="1" kern="1200" dirty="0" smtClean="0"/>
                        <a:t>NIHR</a:t>
                      </a:r>
                      <a:endParaRPr lang="en-GB" sz="1500" b="1" dirty="0"/>
                    </a:p>
                  </a:txBody>
                  <a:tcPr/>
                </a:tc>
                <a:tc>
                  <a:txBody>
                    <a:bodyPr/>
                    <a:lstStyle/>
                    <a:p>
                      <a:r>
                        <a:rPr lang="en-GB" sz="1050" kern="1200" dirty="0" smtClean="0"/>
                        <a:t>I4i and EME</a:t>
                      </a:r>
                      <a:endParaRPr lang="en-GB" sz="1050" dirty="0"/>
                    </a:p>
                  </a:txBody>
                  <a:tcPr/>
                </a:tc>
                <a:tc gridSpan="2">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50" kern="1200" dirty="0" smtClean="0"/>
                        <a:t>GCRF Diagnostics, Prosthetics and Orthotics</a:t>
                      </a:r>
                      <a:endParaRPr lang="en-GB" sz="1050" dirty="0" smtClean="0"/>
                    </a:p>
                  </a:txBody>
                  <a:tcPr/>
                </a:tc>
                <a:tc hMerge="1">
                  <a:txBody>
                    <a:bodyPr/>
                    <a:lstStyle/>
                    <a:p>
                      <a:endParaRPr lang="en-GB"/>
                    </a:p>
                  </a:txBody>
                  <a:tcPr/>
                </a:tc>
              </a:tr>
              <a:tr h="305254">
                <a:tc>
                  <a:txBody>
                    <a:bodyPr/>
                    <a:lstStyle/>
                    <a:p>
                      <a:r>
                        <a:rPr lang="en-GB" sz="1500" b="1" kern="1200" dirty="0" smtClean="0"/>
                        <a:t>CRUK</a:t>
                      </a:r>
                      <a:endParaRPr lang="en-GB" sz="1500" b="1" dirty="0"/>
                    </a:p>
                  </a:txBody>
                  <a:tcPr/>
                </a:tc>
                <a:tc gridSpan="3">
                  <a:txBody>
                    <a:bodyPr/>
                    <a:lstStyle/>
                    <a:p>
                      <a:r>
                        <a:rPr lang="en-GB" sz="1050" kern="1200" dirty="0" smtClean="0"/>
                        <a:t>Multidisciplinary Awards</a:t>
                      </a:r>
                      <a:endParaRPr lang="en-GB" sz="1050" dirty="0"/>
                    </a:p>
                  </a:txBody>
                  <a:tcPr/>
                </a:tc>
                <a:tc hMerge="1">
                  <a:txBody>
                    <a:bodyPr/>
                    <a:lstStyle/>
                    <a:p>
                      <a:endParaRPr lang="en-GB"/>
                    </a:p>
                  </a:txBody>
                  <a:tcPr/>
                </a:tc>
                <a:tc hMerge="1">
                  <a:txBody>
                    <a:bodyPr/>
                    <a:lstStyle/>
                    <a:p>
                      <a:endParaRPr lang="en-GB"/>
                    </a:p>
                  </a:txBody>
                  <a:tcPr/>
                </a:tc>
              </a:tr>
              <a:tr h="305254">
                <a:tc>
                  <a:txBody>
                    <a:bodyPr/>
                    <a:lstStyle/>
                    <a:p>
                      <a:r>
                        <a:rPr lang="en-GB" sz="1500" b="1" kern="1200" dirty="0" smtClean="0"/>
                        <a:t>NC3Rs</a:t>
                      </a:r>
                      <a:endParaRPr lang="en-GB" sz="1500" b="1" dirty="0"/>
                    </a:p>
                  </a:txBody>
                  <a:tcPr/>
                </a:tc>
                <a:tc gridSpan="3">
                  <a:txBody>
                    <a:bodyPr/>
                    <a:lstStyle/>
                    <a:p>
                      <a:r>
                        <a:rPr lang="en-GB" sz="1050" kern="1200" dirty="0" err="1" smtClean="0"/>
                        <a:t>CrackIT</a:t>
                      </a:r>
                      <a:r>
                        <a:rPr lang="en-GB" sz="1050" kern="1200" dirty="0" smtClean="0"/>
                        <a:t>!</a:t>
                      </a:r>
                      <a:endParaRPr lang="en-GB" sz="1050" dirty="0"/>
                    </a:p>
                  </a:txBody>
                  <a:tcPr/>
                </a:tc>
                <a:tc hMerge="1">
                  <a:txBody>
                    <a:bodyPr/>
                    <a:lstStyle/>
                    <a:p>
                      <a:endParaRPr lang="en-GB"/>
                    </a:p>
                  </a:txBody>
                  <a:tcPr/>
                </a:tc>
                <a:tc hMerge="1">
                  <a:txBody>
                    <a:bodyPr/>
                    <a:lstStyle/>
                    <a:p>
                      <a:endParaRPr lang="en-GB"/>
                    </a:p>
                  </a:txBody>
                  <a:tcPr/>
                </a:tc>
              </a:tr>
              <a:tr h="305254">
                <a:tc>
                  <a:txBody>
                    <a:bodyPr/>
                    <a:lstStyle/>
                    <a:p>
                      <a:r>
                        <a:rPr lang="en-GB" sz="1500" b="1" kern="1200" dirty="0" err="1" smtClean="0"/>
                        <a:t>Wellcome</a:t>
                      </a:r>
                      <a:endParaRPr lang="en-GB" sz="1500" b="1" dirty="0"/>
                    </a:p>
                  </a:txBody>
                  <a:tcPr/>
                </a:tc>
                <a:tc gridSpan="3">
                  <a:txBody>
                    <a:bodyPr/>
                    <a:lstStyle/>
                    <a:p>
                      <a:r>
                        <a:rPr lang="en-GB" sz="1050" kern="1200" dirty="0" err="1" smtClean="0"/>
                        <a:t>Wellcome</a:t>
                      </a:r>
                      <a:r>
                        <a:rPr lang="en-GB" sz="1050" kern="1200" dirty="0" smtClean="0"/>
                        <a:t>/EPSRC Centres</a:t>
                      </a:r>
                      <a:endParaRPr lang="en-GB" sz="1050" dirty="0"/>
                    </a:p>
                  </a:txBody>
                  <a:tcPr/>
                </a:tc>
                <a:tc hMerge="1">
                  <a:txBody>
                    <a:bodyPr/>
                    <a:lstStyle/>
                    <a:p>
                      <a:endParaRPr lang="en-GB"/>
                    </a:p>
                  </a:txBody>
                  <a:tcPr/>
                </a:tc>
                <a:tc hMerge="1">
                  <a:txBody>
                    <a:bodyPr/>
                    <a:lstStyle/>
                    <a:p>
                      <a:endParaRPr lang="en-GB"/>
                    </a:p>
                  </a:txBody>
                  <a:tcPr/>
                </a:tc>
              </a:tr>
              <a:tr h="693759">
                <a:tc>
                  <a:txBody>
                    <a:bodyPr/>
                    <a:lstStyle/>
                    <a:p>
                      <a:r>
                        <a:rPr lang="en-GB" sz="1500" b="1" kern="1200" dirty="0" smtClean="0"/>
                        <a:t>RCUK</a:t>
                      </a:r>
                      <a:endParaRPr lang="en-GB" sz="1500" b="1" dirty="0"/>
                    </a:p>
                  </a:txBody>
                  <a:tcPr/>
                </a:tc>
                <a:tc gridSpan="2">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50" kern="1200" dirty="0" smtClean="0"/>
                        <a:t>Molecular Pathology</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050" kern="1200" dirty="0" smtClean="0"/>
                        <a:t>Mental Health research agenda and call</a:t>
                      </a:r>
                    </a:p>
                    <a:p>
                      <a:r>
                        <a:rPr lang="en-GB" sz="1050" kern="1200" dirty="0" smtClean="0"/>
                        <a:t>UKRMP- phase 1 and 2</a:t>
                      </a:r>
                      <a:endParaRPr lang="en-GB" sz="1050" dirty="0"/>
                    </a:p>
                  </a:txBody>
                  <a:tcPr/>
                </a:tc>
                <a:tc hMerge="1">
                  <a:txBody>
                    <a:bodyPr/>
                    <a:lstStyle/>
                    <a:p>
                      <a:endParaRPr lang="en-GB"/>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50" kern="1200" dirty="0" smtClean="0"/>
                        <a:t>AMR- Bridging the Gaps between EPS and AMR</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050" kern="1200" dirty="0" err="1" smtClean="0"/>
                        <a:t>AMRTheme</a:t>
                      </a:r>
                      <a:r>
                        <a:rPr lang="en-GB" sz="1050" kern="1200" dirty="0" smtClean="0"/>
                        <a:t> 2 call co-funding</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050" kern="1200" dirty="0" smtClean="0"/>
                        <a:t>UK Partnership for Prevention Research</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050" dirty="0" smtClean="0"/>
                    </a:p>
                  </a:txBody>
                  <a:tcPr/>
                </a:tc>
              </a:tr>
              <a:tr h="305254">
                <a:tc>
                  <a:txBody>
                    <a:bodyPr/>
                    <a:lstStyle/>
                    <a:p>
                      <a:r>
                        <a:rPr lang="en-GB" sz="1500" b="1" kern="1200" dirty="0" smtClean="0"/>
                        <a:t>EPSRC strategy</a:t>
                      </a:r>
                      <a:endParaRPr lang="en-GB" sz="1500" b="1" dirty="0"/>
                    </a:p>
                  </a:txBody>
                  <a:tcPr/>
                </a:tc>
                <a:tc gridSpan="2">
                  <a:txBody>
                    <a:bodyPr/>
                    <a:lstStyle/>
                    <a:p>
                      <a:r>
                        <a:rPr lang="en-GB" sz="1050" kern="1200" dirty="0" smtClean="0"/>
                        <a:t>Healthy Nation</a:t>
                      </a:r>
                      <a:endParaRPr lang="en-GB" sz="1050" dirty="0"/>
                    </a:p>
                  </a:txBody>
                  <a:tcPr/>
                </a:tc>
                <a:tc hMerge="1">
                  <a:txBody>
                    <a:bodyPr/>
                    <a:lstStyle/>
                    <a:p>
                      <a:endParaRPr lang="en-GB"/>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50" kern="1200" dirty="0" smtClean="0"/>
                        <a:t>Balancing Capability</a:t>
                      </a:r>
                      <a:endParaRPr lang="en-GB" sz="1050" dirty="0" smtClean="0"/>
                    </a:p>
                  </a:txBody>
                  <a:tcPr/>
                </a:tc>
              </a:tr>
              <a:tr h="30525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500" b="1" kern="1200" dirty="0" smtClean="0"/>
                        <a:t>ISCF</a:t>
                      </a:r>
                    </a:p>
                  </a:txBody>
                  <a:tcPr/>
                </a:tc>
                <a:tc gridSpan="3">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50" kern="1200" dirty="0" smtClean="0"/>
                        <a:t>Expecting announcements in budget</a:t>
                      </a:r>
                    </a:p>
                  </a:txBody>
                  <a:tcPr/>
                </a:tc>
                <a:tc hMerge="1">
                  <a:txBody>
                    <a:bodyPr/>
                    <a:lstStyle/>
                    <a:p>
                      <a:endParaRPr lang="en-GB"/>
                    </a:p>
                  </a:txBody>
                  <a:tcPr/>
                </a:tc>
                <a:tc hMerge="1">
                  <a:txBody>
                    <a:bodyPr/>
                    <a:lstStyle/>
                    <a:p>
                      <a:endParaRPr lang="en-GB"/>
                    </a:p>
                  </a:txBody>
                  <a:tcPr/>
                </a:tc>
              </a:tr>
            </a:tbl>
          </a:graphicData>
        </a:graphic>
      </p:graphicFrame>
    </p:spTree>
    <p:extLst>
      <p:ext uri="{BB962C8B-B14F-4D97-AF65-F5344CB8AC3E}">
        <p14:creationId xmlns:p14="http://schemas.microsoft.com/office/powerpoint/2010/main" val="21336622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p:nvPr/>
        </p:nvPicPr>
        <p:blipFill rotWithShape="1">
          <a:blip r:embed="rId3"/>
          <a:srcRect l="19166" t="19260" r="15139" b="33827"/>
          <a:stretch/>
        </p:blipFill>
        <p:spPr bwMode="auto">
          <a:xfrm>
            <a:off x="107504" y="1431656"/>
            <a:ext cx="8054232" cy="4392486"/>
          </a:xfrm>
          <a:prstGeom prst="rect">
            <a:avLst/>
          </a:prstGeom>
          <a:ln>
            <a:noFill/>
          </a:ln>
          <a:extLst>
            <a:ext uri="{53640926-AAD7-44D8-BBD7-CCE9431645EC}">
              <a14:shadowObscured xmlns:a14="http://schemas.microsoft.com/office/drawing/2010/main"/>
            </a:ext>
          </a:extLst>
        </p:spPr>
      </p:pic>
      <p:sp>
        <p:nvSpPr>
          <p:cNvPr id="6" name="Rectangle 5"/>
          <p:cNvSpPr/>
          <p:nvPr/>
        </p:nvSpPr>
        <p:spPr>
          <a:xfrm>
            <a:off x="0" y="116631"/>
            <a:ext cx="9144000" cy="864096"/>
          </a:xfrm>
          <a:prstGeom prst="rect">
            <a:avLst/>
          </a:prstGeom>
          <a:solidFill>
            <a:srgbClr val="006EBE">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prstClr val="white"/>
              </a:solidFill>
              <a:latin typeface="Aharoni" panose="02010803020104030203" pitchFamily="2" charset="-79"/>
              <a:cs typeface="Aharoni" panose="02010803020104030203" pitchFamily="2" charset="-79"/>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68430" y="244998"/>
            <a:ext cx="1053449" cy="607363"/>
          </a:xfrm>
          <a:prstGeom prst="rect">
            <a:avLst/>
          </a:prstGeom>
        </p:spPr>
      </p:pic>
      <p:sp>
        <p:nvSpPr>
          <p:cNvPr id="8" name="Rectangle 7"/>
          <p:cNvSpPr/>
          <p:nvPr/>
        </p:nvSpPr>
        <p:spPr>
          <a:xfrm>
            <a:off x="1" y="6453336"/>
            <a:ext cx="7596336" cy="432048"/>
          </a:xfrm>
          <a:prstGeom prst="rect">
            <a:avLst/>
          </a:prstGeom>
          <a:solidFill>
            <a:srgbClr val="B4B6B9">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9" name="Rectangle 8"/>
          <p:cNvSpPr/>
          <p:nvPr/>
        </p:nvSpPr>
        <p:spPr>
          <a:xfrm>
            <a:off x="7709077" y="6453336"/>
            <a:ext cx="607339" cy="432048"/>
          </a:xfrm>
          <a:prstGeom prst="rect">
            <a:avLst/>
          </a:prstGeom>
          <a:solidFill>
            <a:srgbClr val="430071">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0" name="Rectangle 9"/>
          <p:cNvSpPr/>
          <p:nvPr/>
        </p:nvSpPr>
        <p:spPr>
          <a:xfrm>
            <a:off x="8384343" y="6453336"/>
            <a:ext cx="364121" cy="432048"/>
          </a:xfrm>
          <a:prstGeom prst="rect">
            <a:avLst/>
          </a:prstGeom>
          <a:solidFill>
            <a:srgbClr val="006EBE">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1" name="Rectangle 10"/>
          <p:cNvSpPr/>
          <p:nvPr/>
        </p:nvSpPr>
        <p:spPr>
          <a:xfrm>
            <a:off x="8854436" y="6453336"/>
            <a:ext cx="182060" cy="432048"/>
          </a:xfrm>
          <a:prstGeom prst="rect">
            <a:avLst/>
          </a:prstGeom>
          <a:solidFill>
            <a:srgbClr val="F7C100">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41" name="TextBox 40"/>
          <p:cNvSpPr txBox="1"/>
          <p:nvPr/>
        </p:nvSpPr>
        <p:spPr>
          <a:xfrm>
            <a:off x="251519" y="262389"/>
            <a:ext cx="7457557" cy="646331"/>
          </a:xfrm>
          <a:prstGeom prst="rect">
            <a:avLst/>
          </a:prstGeom>
          <a:noFill/>
        </p:spPr>
        <p:txBody>
          <a:bodyPr wrap="square" rtlCol="0">
            <a:spAutoFit/>
          </a:bodyPr>
          <a:lstStyle/>
          <a:p>
            <a:r>
              <a:rPr lang="en-GB" sz="3600" dirty="0">
                <a:solidFill>
                  <a:prstClr val="white"/>
                </a:solidFill>
                <a:latin typeface="Arial" panose="020B0604020202020204" pitchFamily="34" charset="0"/>
                <a:cs typeface="Arial" panose="020B0604020202020204" pitchFamily="34" charset="0"/>
              </a:rPr>
              <a:t>Delivery Plan </a:t>
            </a:r>
            <a:r>
              <a:rPr lang="en-GB" dirty="0">
                <a:solidFill>
                  <a:prstClr val="white"/>
                </a:solidFill>
                <a:latin typeface="Arial" panose="020B0604020202020204" pitchFamily="34" charset="0"/>
                <a:cs typeface="Arial" panose="020B0604020202020204" pitchFamily="34" charset="0"/>
              </a:rPr>
              <a:t>– next steps</a:t>
            </a:r>
          </a:p>
        </p:txBody>
      </p:sp>
      <p:sp>
        <p:nvSpPr>
          <p:cNvPr id="75" name="Rectangle 74"/>
          <p:cNvSpPr/>
          <p:nvPr/>
        </p:nvSpPr>
        <p:spPr>
          <a:xfrm rot="16200000">
            <a:off x="7394298" y="3184260"/>
            <a:ext cx="1851789" cy="1015663"/>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r>
              <a:rPr lang="en-US" sz="6000" b="1" dirty="0" smtClean="0">
                <a:ln/>
                <a:solidFill>
                  <a:srgbClr val="006EBE">
                    <a:alpha val="70000"/>
                  </a:srgbClr>
                </a:solidFill>
                <a:latin typeface="Aharoni" panose="02010803020104030203" pitchFamily="2" charset="-79"/>
                <a:cs typeface="Aharoni" panose="02010803020104030203" pitchFamily="2" charset="-79"/>
              </a:rPr>
              <a:t>OUR</a:t>
            </a:r>
            <a:endParaRPr lang="en-US" sz="6000" b="1" dirty="0">
              <a:ln/>
              <a:solidFill>
                <a:srgbClr val="006EBE">
                  <a:alpha val="70000"/>
                </a:srgbClr>
              </a:solidFill>
              <a:latin typeface="Aharoni" panose="02010803020104030203" pitchFamily="2" charset="-79"/>
              <a:cs typeface="Aharoni" panose="02010803020104030203" pitchFamily="2" charset="-79"/>
            </a:endParaRPr>
          </a:p>
        </p:txBody>
      </p:sp>
      <p:sp>
        <p:nvSpPr>
          <p:cNvPr id="88" name="Rectangle 87"/>
          <p:cNvSpPr/>
          <p:nvPr/>
        </p:nvSpPr>
        <p:spPr>
          <a:xfrm rot="16200000">
            <a:off x="6700353" y="3251643"/>
            <a:ext cx="4314001" cy="830997"/>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r>
              <a:rPr lang="en-US" sz="4800" b="1" dirty="0" smtClean="0">
                <a:ln/>
                <a:solidFill>
                  <a:srgbClr val="430071">
                    <a:alpha val="73000"/>
                  </a:srgbClr>
                </a:solidFill>
                <a:latin typeface="Aharoni" panose="02010803020104030203" pitchFamily="2" charset="-79"/>
                <a:cs typeface="Aharoni" panose="02010803020104030203" pitchFamily="2" charset="-79"/>
              </a:rPr>
              <a:t>COMMITMENT</a:t>
            </a:r>
            <a:endParaRPr lang="en-US" sz="4800" b="1" dirty="0">
              <a:ln/>
              <a:solidFill>
                <a:srgbClr val="430071">
                  <a:alpha val="73000"/>
                </a:srgbClr>
              </a:solidFill>
              <a:latin typeface="Aharoni" panose="02010803020104030203" pitchFamily="2" charset="-79"/>
              <a:cs typeface="Aharoni" panose="02010803020104030203" pitchFamily="2" charset="-79"/>
            </a:endParaRPr>
          </a:p>
        </p:txBody>
      </p:sp>
      <p:sp>
        <p:nvSpPr>
          <p:cNvPr id="2" name="Oval 1"/>
          <p:cNvSpPr/>
          <p:nvPr/>
        </p:nvSpPr>
        <p:spPr>
          <a:xfrm>
            <a:off x="5652120" y="2348880"/>
            <a:ext cx="1944216" cy="1008112"/>
          </a:xfrm>
          <a:prstGeom prst="ellipse">
            <a:avLst/>
          </a:prstGeom>
          <a:noFill/>
          <a:ln>
            <a:solidFill>
              <a:srgbClr val="E300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Tree>
    <p:extLst>
      <p:ext uri="{BB962C8B-B14F-4D97-AF65-F5344CB8AC3E}">
        <p14:creationId xmlns:p14="http://schemas.microsoft.com/office/powerpoint/2010/main" val="1363566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251519" y="262389"/>
            <a:ext cx="7457557" cy="646331"/>
          </a:xfrm>
          <a:prstGeom prst="rect">
            <a:avLst/>
          </a:prstGeom>
          <a:noFill/>
          <a:effectLst/>
        </p:spPr>
        <p:txBody>
          <a:bodyPr wrap="square" rtlCol="0">
            <a:spAutoFit/>
          </a:bodyPr>
          <a:lstStyle/>
          <a:p>
            <a:r>
              <a:rPr lang="en-GB" sz="3600" dirty="0" smtClean="0">
                <a:solidFill>
                  <a:schemeClr val="bg1"/>
                </a:solidFill>
                <a:latin typeface="Arial" panose="020B0604020202020204" pitchFamily="34" charset="0"/>
                <a:cs typeface="Arial" panose="020B0604020202020204" pitchFamily="34" charset="0"/>
              </a:rPr>
              <a:t>EPSRC Delivery Plan</a:t>
            </a:r>
            <a:endParaRPr lang="en-GB" sz="3600" dirty="0">
              <a:solidFill>
                <a:schemeClr val="bg1"/>
              </a:solidFill>
              <a:latin typeface="Arial" panose="020B0604020202020204" pitchFamily="34" charset="0"/>
              <a:cs typeface="Arial" panose="020B0604020202020204" pitchFamily="34" charset="0"/>
            </a:endParaRPr>
          </a:p>
        </p:txBody>
      </p:sp>
      <p:sp>
        <p:nvSpPr>
          <p:cNvPr id="23" name="Rectangle 22"/>
          <p:cNvSpPr/>
          <p:nvPr/>
        </p:nvSpPr>
        <p:spPr>
          <a:xfrm rot="16200000">
            <a:off x="6200687" y="3203258"/>
            <a:ext cx="4254690" cy="984885"/>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pPr algn="ctr"/>
            <a:r>
              <a:rPr lang="en-US" sz="5800" b="1" dirty="0" smtClean="0">
                <a:ln/>
                <a:solidFill>
                  <a:srgbClr val="F7C100">
                    <a:alpha val="65000"/>
                  </a:srgbClr>
                </a:solidFill>
                <a:latin typeface="Aharoni" panose="02010803020104030203" pitchFamily="2" charset="-79"/>
                <a:cs typeface="Aharoni" panose="02010803020104030203" pitchFamily="2" charset="-79"/>
              </a:rPr>
              <a:t>WHAT WILL</a:t>
            </a:r>
            <a:endParaRPr lang="en-US" sz="5800" b="1" cap="none" spc="0" dirty="0">
              <a:ln/>
              <a:solidFill>
                <a:srgbClr val="F7C100">
                  <a:alpha val="65000"/>
                </a:srgbClr>
              </a:solidFill>
              <a:effectLst/>
              <a:latin typeface="Aharoni" panose="02010803020104030203" pitchFamily="2" charset="-79"/>
              <a:cs typeface="Aharoni" panose="02010803020104030203" pitchFamily="2" charset="-79"/>
            </a:endParaRPr>
          </a:p>
        </p:txBody>
      </p:sp>
      <p:sp>
        <p:nvSpPr>
          <p:cNvPr id="28" name="Rectangle 27"/>
          <p:cNvSpPr/>
          <p:nvPr/>
        </p:nvSpPr>
        <p:spPr>
          <a:xfrm rot="16200000">
            <a:off x="6691489" y="3334892"/>
            <a:ext cx="4317207" cy="830997"/>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pPr algn="ctr"/>
            <a:r>
              <a:rPr lang="en-US" sz="4800" b="1" dirty="0" smtClean="0">
                <a:ln/>
                <a:solidFill>
                  <a:srgbClr val="DC390D">
                    <a:alpha val="66000"/>
                  </a:srgbClr>
                </a:solidFill>
                <a:latin typeface="Aharoni" panose="02010803020104030203" pitchFamily="2" charset="-79"/>
                <a:cs typeface="Aharoni" panose="02010803020104030203" pitchFamily="2" charset="-79"/>
              </a:rPr>
              <a:t>BE DIFFERENT?</a:t>
            </a:r>
            <a:endParaRPr lang="en-US" sz="4800" b="1" cap="none" spc="0" dirty="0">
              <a:ln/>
              <a:solidFill>
                <a:srgbClr val="DC390D">
                  <a:alpha val="66000"/>
                </a:srgbClr>
              </a:solidFill>
              <a:effectLst/>
              <a:latin typeface="Aharoni" panose="02010803020104030203" pitchFamily="2" charset="-79"/>
              <a:cs typeface="Aharoni" panose="02010803020104030203" pitchFamily="2" charset="-79"/>
            </a:endParaRPr>
          </a:p>
        </p:txBody>
      </p:sp>
      <p:sp>
        <p:nvSpPr>
          <p:cNvPr id="2" name="Rounded Rectangle 1"/>
          <p:cNvSpPr/>
          <p:nvPr/>
        </p:nvSpPr>
        <p:spPr>
          <a:xfrm>
            <a:off x="629816" y="1362766"/>
            <a:ext cx="6516216" cy="864096"/>
          </a:xfrm>
          <a:prstGeom prst="roundRect">
            <a:avLst/>
          </a:prstGeom>
          <a:solidFill>
            <a:srgbClr val="F7C100"/>
          </a:solidFill>
          <a:ln w="41275">
            <a:solidFill>
              <a:srgbClr val="00C0B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992906" y="1584523"/>
            <a:ext cx="6045622" cy="400110"/>
          </a:xfrm>
          <a:prstGeom prst="rect">
            <a:avLst/>
          </a:prstGeom>
          <a:noFill/>
        </p:spPr>
        <p:txBody>
          <a:bodyPr wrap="square" rtlCol="0">
            <a:spAutoFit/>
          </a:bodyPr>
          <a:lstStyle/>
          <a:p>
            <a:r>
              <a:rPr lang="en-GB" sz="2000" dirty="0" smtClean="0">
                <a:latin typeface="Arial" panose="020B0604020202020204" pitchFamily="34" charset="0"/>
                <a:cs typeface="Arial" panose="020B0604020202020204" pitchFamily="34" charset="0"/>
              </a:rPr>
              <a:t>More opportunities for community-driven proposals</a:t>
            </a:r>
            <a:endParaRPr lang="en-GB" dirty="0">
              <a:latin typeface="Arial" panose="020B0604020202020204" pitchFamily="34" charset="0"/>
              <a:cs typeface="Arial" panose="020B0604020202020204" pitchFamily="34" charset="0"/>
            </a:endParaRPr>
          </a:p>
        </p:txBody>
      </p:sp>
      <p:sp>
        <p:nvSpPr>
          <p:cNvPr id="29" name="Rounded Rectangle 28"/>
          <p:cNvSpPr/>
          <p:nvPr/>
        </p:nvSpPr>
        <p:spPr>
          <a:xfrm>
            <a:off x="629816" y="2370878"/>
            <a:ext cx="6516216" cy="864096"/>
          </a:xfrm>
          <a:prstGeom prst="roundRect">
            <a:avLst/>
          </a:prstGeom>
          <a:solidFill>
            <a:srgbClr val="00C0B2"/>
          </a:solidFill>
          <a:ln w="41275">
            <a:solidFill>
              <a:srgbClr val="F7C1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917848" y="2586902"/>
            <a:ext cx="5976664" cy="400110"/>
          </a:xfrm>
          <a:prstGeom prst="rect">
            <a:avLst/>
          </a:prstGeom>
          <a:noFill/>
        </p:spPr>
        <p:txBody>
          <a:bodyPr wrap="square" rtlCol="0">
            <a:spAutoFit/>
          </a:bodyPr>
          <a:lstStyle/>
          <a:p>
            <a:r>
              <a:rPr lang="en-GB" sz="2000" dirty="0" smtClean="0">
                <a:latin typeface="Arial" panose="020B0604020202020204" pitchFamily="34" charset="0"/>
                <a:cs typeface="Arial" panose="020B0604020202020204" pitchFamily="34" charset="0"/>
              </a:rPr>
              <a:t>Focus on community-generated challenges</a:t>
            </a:r>
            <a:endParaRPr lang="en-GB" sz="2000" dirty="0">
              <a:latin typeface="Arial" panose="020B0604020202020204" pitchFamily="34" charset="0"/>
              <a:cs typeface="Arial" panose="020B0604020202020204" pitchFamily="34" charset="0"/>
            </a:endParaRPr>
          </a:p>
        </p:txBody>
      </p:sp>
      <p:sp>
        <p:nvSpPr>
          <p:cNvPr id="32" name="Rounded Rectangle 31"/>
          <p:cNvSpPr/>
          <p:nvPr/>
        </p:nvSpPr>
        <p:spPr>
          <a:xfrm>
            <a:off x="629816" y="3378990"/>
            <a:ext cx="6516216" cy="864096"/>
          </a:xfrm>
          <a:prstGeom prst="roundRect">
            <a:avLst/>
          </a:prstGeom>
          <a:solidFill>
            <a:srgbClr val="F7C100"/>
          </a:solidFill>
          <a:ln w="41275">
            <a:solidFill>
              <a:srgbClr val="00C0B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p:cNvSpPr txBox="1"/>
          <p:nvPr/>
        </p:nvSpPr>
        <p:spPr>
          <a:xfrm>
            <a:off x="917848" y="3618169"/>
            <a:ext cx="5976664" cy="400110"/>
          </a:xfrm>
          <a:prstGeom prst="rect">
            <a:avLst/>
          </a:prstGeom>
          <a:noFill/>
        </p:spPr>
        <p:txBody>
          <a:bodyPr wrap="square" rtlCol="0">
            <a:spAutoFit/>
          </a:bodyPr>
          <a:lstStyle/>
          <a:p>
            <a:r>
              <a:rPr lang="en-GB" sz="2000" dirty="0" smtClean="0">
                <a:latin typeface="Arial" panose="020B0604020202020204" pitchFamily="34" charset="0"/>
                <a:cs typeface="Arial" panose="020B0604020202020204" pitchFamily="34" charset="0"/>
              </a:rPr>
              <a:t>More workshops to develop networks</a:t>
            </a:r>
            <a:endParaRPr lang="en-GB" sz="2000" dirty="0">
              <a:latin typeface="Arial" panose="020B0604020202020204" pitchFamily="34" charset="0"/>
              <a:cs typeface="Arial" panose="020B0604020202020204" pitchFamily="34" charset="0"/>
            </a:endParaRPr>
          </a:p>
        </p:txBody>
      </p:sp>
      <p:sp>
        <p:nvSpPr>
          <p:cNvPr id="34" name="Rounded Rectangle 33"/>
          <p:cNvSpPr/>
          <p:nvPr/>
        </p:nvSpPr>
        <p:spPr>
          <a:xfrm>
            <a:off x="648072" y="4387102"/>
            <a:ext cx="6516216" cy="864096"/>
          </a:xfrm>
          <a:prstGeom prst="roundRect">
            <a:avLst/>
          </a:prstGeom>
          <a:solidFill>
            <a:srgbClr val="00C0B2"/>
          </a:solidFill>
          <a:ln w="41275">
            <a:solidFill>
              <a:srgbClr val="F7C1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p:cNvSpPr txBox="1"/>
          <p:nvPr/>
        </p:nvSpPr>
        <p:spPr>
          <a:xfrm>
            <a:off x="845840" y="4603126"/>
            <a:ext cx="5976664" cy="400110"/>
          </a:xfrm>
          <a:prstGeom prst="rect">
            <a:avLst/>
          </a:prstGeom>
          <a:noFill/>
        </p:spPr>
        <p:txBody>
          <a:bodyPr wrap="square" rtlCol="0">
            <a:spAutoFit/>
          </a:bodyPr>
          <a:lstStyle/>
          <a:p>
            <a:r>
              <a:rPr lang="en-GB" sz="2000" dirty="0" smtClean="0">
                <a:latin typeface="Arial" panose="020B0604020202020204" pitchFamily="34" charset="0"/>
                <a:cs typeface="Arial" panose="020B0604020202020204" pitchFamily="34" charset="0"/>
              </a:rPr>
              <a:t>More multi-disciplinary proposals</a:t>
            </a:r>
            <a:endParaRPr lang="en-GB" sz="2000" dirty="0">
              <a:latin typeface="Arial" panose="020B0604020202020204" pitchFamily="34" charset="0"/>
              <a:cs typeface="Arial" panose="020B0604020202020204" pitchFamily="34" charset="0"/>
            </a:endParaRPr>
          </a:p>
        </p:txBody>
      </p:sp>
      <p:sp>
        <p:nvSpPr>
          <p:cNvPr id="36" name="Rounded Rectangle 35"/>
          <p:cNvSpPr/>
          <p:nvPr/>
        </p:nvSpPr>
        <p:spPr>
          <a:xfrm>
            <a:off x="648072" y="5424966"/>
            <a:ext cx="6516216" cy="864096"/>
          </a:xfrm>
          <a:prstGeom prst="roundRect">
            <a:avLst/>
          </a:prstGeom>
          <a:solidFill>
            <a:srgbClr val="F7C100"/>
          </a:solidFill>
          <a:ln w="41275">
            <a:solidFill>
              <a:srgbClr val="00C0B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p:cNvSpPr txBox="1"/>
          <p:nvPr/>
        </p:nvSpPr>
        <p:spPr>
          <a:xfrm>
            <a:off x="845840" y="5664145"/>
            <a:ext cx="5976664" cy="400110"/>
          </a:xfrm>
          <a:prstGeom prst="rect">
            <a:avLst/>
          </a:prstGeom>
          <a:noFill/>
        </p:spPr>
        <p:txBody>
          <a:bodyPr wrap="square" rtlCol="0">
            <a:spAutoFit/>
          </a:bodyPr>
          <a:lstStyle/>
          <a:p>
            <a:r>
              <a:rPr lang="en-GB" sz="2000" dirty="0" smtClean="0">
                <a:latin typeface="Arial" panose="020B0604020202020204" pitchFamily="34" charset="0"/>
                <a:cs typeface="Arial" panose="020B0604020202020204" pitchFamily="34" charset="0"/>
              </a:rPr>
              <a:t>Fewer topic-specific and time-bound calls</a:t>
            </a: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444801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EPSRC and UKRI: A quiz question</a:t>
            </a:r>
            <a:endParaRPr lang="en-GB" dirty="0"/>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9154" r="20832"/>
          <a:stretch/>
        </p:blipFill>
        <p:spPr bwMode="auto">
          <a:xfrm>
            <a:off x="836585" y="2033845"/>
            <a:ext cx="3150323" cy="30148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14004" r="29602"/>
          <a:stretch/>
        </p:blipFill>
        <p:spPr bwMode="auto">
          <a:xfrm>
            <a:off x="4887035" y="2033845"/>
            <a:ext cx="3033092" cy="30253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61461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27578107"/>
              </p:ext>
            </p:extLst>
          </p:nvPr>
        </p:nvGraphicFramePr>
        <p:xfrm>
          <a:off x="116506" y="1566863"/>
          <a:ext cx="9027494" cy="46132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p:cNvSpPr txBox="1"/>
          <p:nvPr/>
        </p:nvSpPr>
        <p:spPr>
          <a:xfrm>
            <a:off x="476545" y="118110"/>
            <a:ext cx="7245805" cy="923330"/>
          </a:xfrm>
          <a:prstGeom prst="rect">
            <a:avLst/>
          </a:prstGeom>
          <a:noFill/>
        </p:spPr>
        <p:txBody>
          <a:bodyPr wrap="square" lIns="0" tIns="0" rIns="0" bIns="0" rtlCol="0">
            <a:spAutoFit/>
          </a:bodyPr>
          <a:lstStyle/>
          <a:p>
            <a:r>
              <a:rPr lang="en-GB" sz="1600" b="1" dirty="0" smtClean="0">
                <a:solidFill>
                  <a:schemeClr val="bg1"/>
                </a:solidFill>
              </a:rPr>
              <a:t>“If </a:t>
            </a:r>
            <a:r>
              <a:rPr lang="en-GB" sz="1600" b="1" dirty="0">
                <a:solidFill>
                  <a:schemeClr val="bg1"/>
                </a:solidFill>
              </a:rPr>
              <a:t>your time to </a:t>
            </a:r>
            <a:r>
              <a:rPr lang="en-GB" sz="1600" b="1" dirty="0" smtClean="0">
                <a:solidFill>
                  <a:schemeClr val="bg1"/>
                </a:solidFill>
              </a:rPr>
              <a:t>you is </a:t>
            </a:r>
            <a:r>
              <a:rPr lang="en-GB" sz="1600" b="1" dirty="0">
                <a:solidFill>
                  <a:schemeClr val="bg1"/>
                </a:solidFill>
              </a:rPr>
              <a:t>worth </a:t>
            </a:r>
            <a:r>
              <a:rPr lang="en-GB" sz="1600" b="1" dirty="0" err="1" smtClean="0">
                <a:solidFill>
                  <a:schemeClr val="bg1"/>
                </a:solidFill>
              </a:rPr>
              <a:t>savin</a:t>
            </a:r>
            <a:r>
              <a:rPr lang="en-GB" sz="1600" b="1" dirty="0" smtClean="0">
                <a:solidFill>
                  <a:schemeClr val="bg1"/>
                </a:solidFill>
              </a:rPr>
              <a:t>‘, Then </a:t>
            </a:r>
            <a:r>
              <a:rPr lang="en-GB" sz="1600" b="1" dirty="0">
                <a:solidFill>
                  <a:schemeClr val="bg1"/>
                </a:solidFill>
              </a:rPr>
              <a:t>you better start </a:t>
            </a:r>
            <a:r>
              <a:rPr lang="en-GB" sz="1600" b="1" dirty="0" err="1">
                <a:solidFill>
                  <a:schemeClr val="bg1"/>
                </a:solidFill>
              </a:rPr>
              <a:t>swimmin</a:t>
            </a:r>
            <a:r>
              <a:rPr lang="en-GB" sz="1600" b="1" dirty="0">
                <a:solidFill>
                  <a:schemeClr val="bg1"/>
                </a:solidFill>
              </a:rPr>
              <a:t>'</a:t>
            </a:r>
            <a:br>
              <a:rPr lang="en-GB" sz="1600" b="1" dirty="0">
                <a:solidFill>
                  <a:schemeClr val="bg1"/>
                </a:solidFill>
              </a:rPr>
            </a:br>
            <a:r>
              <a:rPr lang="en-GB" sz="1600" b="1" dirty="0">
                <a:solidFill>
                  <a:schemeClr val="bg1"/>
                </a:solidFill>
              </a:rPr>
              <a:t>Or you'll sink like a </a:t>
            </a:r>
            <a:r>
              <a:rPr lang="en-GB" sz="1600" b="1" dirty="0" smtClean="0">
                <a:solidFill>
                  <a:schemeClr val="bg1"/>
                </a:solidFill>
              </a:rPr>
              <a:t>stone, </a:t>
            </a:r>
          </a:p>
          <a:p>
            <a:r>
              <a:rPr lang="en-GB" sz="2800" b="1" dirty="0" smtClean="0">
                <a:solidFill>
                  <a:schemeClr val="bg1"/>
                </a:solidFill>
              </a:rPr>
              <a:t>For </a:t>
            </a:r>
            <a:r>
              <a:rPr lang="en-GB" sz="2800" b="1" dirty="0">
                <a:solidFill>
                  <a:schemeClr val="bg1"/>
                </a:solidFill>
              </a:rPr>
              <a:t>the times they are </a:t>
            </a:r>
            <a:r>
              <a:rPr lang="en-GB" sz="2800" b="1" dirty="0" smtClean="0">
                <a:solidFill>
                  <a:schemeClr val="bg1"/>
                </a:solidFill>
              </a:rPr>
              <a:t>a-</a:t>
            </a:r>
            <a:r>
              <a:rPr lang="en-GB" sz="2800" b="1" dirty="0" err="1" smtClean="0">
                <a:solidFill>
                  <a:schemeClr val="bg1"/>
                </a:solidFill>
              </a:rPr>
              <a:t>changin</a:t>
            </a:r>
            <a:r>
              <a:rPr lang="en-GB" sz="1600" b="1" dirty="0" smtClean="0">
                <a:solidFill>
                  <a:schemeClr val="bg1"/>
                </a:solidFill>
              </a:rPr>
              <a:t>‘”.     Bob Dylan</a:t>
            </a:r>
            <a:endParaRPr lang="en-GB" sz="1500" b="1" dirty="0" smtClean="0">
              <a:solidFill>
                <a:schemeClr val="bg1"/>
              </a:solidFill>
            </a:endParaRPr>
          </a:p>
        </p:txBody>
      </p:sp>
    </p:spTree>
    <p:extLst>
      <p:ext uri="{BB962C8B-B14F-4D97-AF65-F5344CB8AC3E}">
        <p14:creationId xmlns:p14="http://schemas.microsoft.com/office/powerpoint/2010/main" val="11562521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UKRI board</a:t>
            </a:r>
            <a:endParaRPr lang="en-GB" dirty="0"/>
          </a:p>
        </p:txBody>
      </p:sp>
      <p:grpSp>
        <p:nvGrpSpPr>
          <p:cNvPr id="4" name="Group 3"/>
          <p:cNvGrpSpPr/>
          <p:nvPr/>
        </p:nvGrpSpPr>
        <p:grpSpPr>
          <a:xfrm>
            <a:off x="457769" y="1448781"/>
            <a:ext cx="6634511" cy="4670192"/>
            <a:chOff x="457770" y="1448780"/>
            <a:chExt cx="7988970" cy="5589975"/>
          </a:xfrm>
        </p:grpSpPr>
        <p:pic>
          <p:nvPicPr>
            <p:cNvPr id="2050" name="Picture 2" descr="Ian Keny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770" y="1448780"/>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 Sir John Kingma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36785" y="1448780"/>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ir Peter Bazalgett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07015" y="1453825"/>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Professor Julia Black"/>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32240" y="1448780"/>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Professor Sir Leszek Borysiewicz"/>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770" y="3383995"/>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Lord John Browne of Madingley"/>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36785" y="3386895"/>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Professor Sir Ian Diamond"/>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07015" y="3391940"/>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Fiona Driscoll"/>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732240" y="3409365"/>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Professor Alice Gast"/>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7770" y="5319210"/>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Sir Harpal Kuma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636785" y="5324255"/>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2070" name="Picture 22" descr="Professor Max Lu"/>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707015" y="5319210"/>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2072" name="Picture 24" descr="Vivienne Parry"/>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732240" y="5319210"/>
              <a:ext cx="1714500" cy="1714500"/>
            </a:xfrm>
            <a:prstGeom prst="rect">
              <a:avLst/>
            </a:prstGeom>
            <a:noFill/>
            <a:extLst>
              <a:ext uri="{909E8E84-426E-40DD-AFC4-6F175D3DCCD1}">
                <a14:hiddenFill xmlns:a14="http://schemas.microsoft.com/office/drawing/2010/main">
                  <a:solidFill>
                    <a:srgbClr val="FFFFFF"/>
                  </a:solidFill>
                </a14:hiddenFill>
              </a:ext>
            </a:extLst>
          </p:spPr>
        </p:pic>
      </p:grpSp>
      <p:pic>
        <p:nvPicPr>
          <p:cNvPr id="2074" name="Picture 26" descr="Mustafa Suleyman"/>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280359" y="1452996"/>
            <a:ext cx="1436609" cy="1436609"/>
          </a:xfrm>
          <a:prstGeom prst="rect">
            <a:avLst/>
          </a:prstGeom>
          <a:noFill/>
          <a:extLst>
            <a:ext uri="{909E8E84-426E-40DD-AFC4-6F175D3DCCD1}">
              <a14:hiddenFill xmlns:a14="http://schemas.microsoft.com/office/drawing/2010/main">
                <a:solidFill>
                  <a:srgbClr val="FFFFFF"/>
                </a:solidFill>
              </a14:hiddenFill>
            </a:ext>
          </a:extLst>
        </p:spPr>
      </p:pic>
      <p:pic>
        <p:nvPicPr>
          <p:cNvPr id="2076" name="Picture 28" descr="Lord David Willetts"/>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280359" y="3065573"/>
            <a:ext cx="1432101" cy="1432101"/>
          </a:xfrm>
          <a:prstGeom prst="rect">
            <a:avLst/>
          </a:prstGeom>
          <a:noFill/>
          <a:extLst>
            <a:ext uri="{909E8E84-426E-40DD-AFC4-6F175D3DCCD1}">
              <a14:hiddenFill xmlns:a14="http://schemas.microsoft.com/office/drawing/2010/main">
                <a:solidFill>
                  <a:srgbClr val="FFFFFF"/>
                </a:solidFill>
              </a14:hiddenFill>
            </a:ext>
          </a:extLst>
        </p:spPr>
      </p:pic>
      <p:pic>
        <p:nvPicPr>
          <p:cNvPr id="2078" name="Picture 30" descr="Professor Dame Sally Davies"/>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307039" y="4682365"/>
            <a:ext cx="1432394" cy="1432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61362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6453336"/>
            <a:ext cx="7596336" cy="432048"/>
          </a:xfrm>
          <a:prstGeom prst="rect">
            <a:avLst/>
          </a:prstGeom>
          <a:solidFill>
            <a:srgbClr val="B4B6B9">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9" name="Rectangle 8"/>
          <p:cNvSpPr/>
          <p:nvPr/>
        </p:nvSpPr>
        <p:spPr>
          <a:xfrm>
            <a:off x="7709077" y="6453336"/>
            <a:ext cx="607339" cy="432048"/>
          </a:xfrm>
          <a:prstGeom prst="rect">
            <a:avLst/>
          </a:prstGeom>
          <a:solidFill>
            <a:srgbClr val="430071">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0" name="Rectangle 9"/>
          <p:cNvSpPr/>
          <p:nvPr/>
        </p:nvSpPr>
        <p:spPr>
          <a:xfrm>
            <a:off x="8384343" y="6453336"/>
            <a:ext cx="364121" cy="432048"/>
          </a:xfrm>
          <a:prstGeom prst="rect">
            <a:avLst/>
          </a:prstGeom>
          <a:solidFill>
            <a:srgbClr val="006EBE">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1" name="Rectangle 10"/>
          <p:cNvSpPr/>
          <p:nvPr/>
        </p:nvSpPr>
        <p:spPr>
          <a:xfrm>
            <a:off x="8854436" y="6453336"/>
            <a:ext cx="182060" cy="432048"/>
          </a:xfrm>
          <a:prstGeom prst="rect">
            <a:avLst/>
          </a:prstGeom>
          <a:solidFill>
            <a:srgbClr val="F7C100">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75" name="Rectangle 74"/>
          <p:cNvSpPr/>
          <p:nvPr/>
        </p:nvSpPr>
        <p:spPr>
          <a:xfrm rot="16200000">
            <a:off x="5778056" y="3261204"/>
            <a:ext cx="5187639" cy="861774"/>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r>
              <a:rPr lang="en-US" sz="5000" b="1" dirty="0" smtClean="0">
                <a:ln/>
                <a:solidFill>
                  <a:srgbClr val="002F8E">
                    <a:alpha val="70000"/>
                  </a:srgbClr>
                </a:solidFill>
                <a:latin typeface="Aharoni" panose="02010803020104030203" pitchFamily="2" charset="-79"/>
                <a:cs typeface="Aharoni" panose="02010803020104030203" pitchFamily="2" charset="-79"/>
              </a:rPr>
              <a:t>COLLABORATIVE</a:t>
            </a:r>
            <a:endParaRPr lang="en-US" sz="5000" b="1" dirty="0">
              <a:ln/>
              <a:solidFill>
                <a:srgbClr val="002F8E">
                  <a:alpha val="70000"/>
                </a:srgbClr>
              </a:solidFill>
              <a:latin typeface="Aharoni" panose="02010803020104030203" pitchFamily="2" charset="-79"/>
              <a:cs typeface="Aharoni" panose="02010803020104030203" pitchFamily="2" charset="-79"/>
            </a:endParaRPr>
          </a:p>
        </p:txBody>
      </p:sp>
      <p:sp>
        <p:nvSpPr>
          <p:cNvPr id="88" name="Rectangle 87"/>
          <p:cNvSpPr/>
          <p:nvPr/>
        </p:nvSpPr>
        <p:spPr>
          <a:xfrm rot="16200000">
            <a:off x="7274222" y="3251643"/>
            <a:ext cx="3166251" cy="830997"/>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r>
              <a:rPr lang="en-US" sz="4800" b="1" dirty="0" smtClean="0">
                <a:ln/>
                <a:solidFill>
                  <a:srgbClr val="E30045">
                    <a:alpha val="80000"/>
                  </a:srgbClr>
                </a:solidFill>
                <a:latin typeface="Aharoni" panose="02010803020104030203" pitchFamily="2" charset="-79"/>
                <a:cs typeface="Aharoni" panose="02010803020104030203" pitchFamily="2" charset="-79"/>
              </a:rPr>
              <a:t>RESEARCH</a:t>
            </a:r>
            <a:endParaRPr lang="en-US" sz="4800" b="1" dirty="0">
              <a:ln/>
              <a:solidFill>
                <a:srgbClr val="E30045">
                  <a:alpha val="80000"/>
                </a:srgbClr>
              </a:solidFill>
              <a:latin typeface="Aharoni" panose="02010803020104030203" pitchFamily="2" charset="-79"/>
              <a:cs typeface="Aharoni" panose="02010803020104030203" pitchFamily="2" charset="-79"/>
            </a:endParaRPr>
          </a:p>
        </p:txBody>
      </p:sp>
      <p:sp>
        <p:nvSpPr>
          <p:cNvPr id="16" name="Rectangle 15"/>
          <p:cNvSpPr/>
          <p:nvPr/>
        </p:nvSpPr>
        <p:spPr>
          <a:xfrm>
            <a:off x="593815" y="2132856"/>
            <a:ext cx="7164288" cy="1858477"/>
          </a:xfrm>
          <a:prstGeom prst="rect">
            <a:avLst/>
          </a:prstGeom>
          <a:solidFill>
            <a:srgbClr val="002F8E">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9" name="TextBox 18"/>
          <p:cNvSpPr txBox="1"/>
          <p:nvPr/>
        </p:nvSpPr>
        <p:spPr>
          <a:xfrm>
            <a:off x="3096287" y="2276872"/>
            <a:ext cx="4835176" cy="646331"/>
          </a:xfrm>
          <a:prstGeom prst="rect">
            <a:avLst/>
          </a:prstGeom>
          <a:noFill/>
        </p:spPr>
        <p:txBody>
          <a:bodyPr wrap="square" rtlCol="0">
            <a:spAutoFit/>
          </a:bodyPr>
          <a:lstStyle/>
          <a:p>
            <a:r>
              <a:rPr lang="en-GB" sz="2000" dirty="0" smtClean="0">
                <a:solidFill>
                  <a:prstClr val="white"/>
                </a:solidFill>
                <a:latin typeface="Arial" panose="020B0604020202020204" pitchFamily="34" charset="0"/>
                <a:cs typeface="Arial" panose="020B0604020202020204" pitchFamily="34" charset="0"/>
              </a:rPr>
              <a:t>Cyber Security </a:t>
            </a:r>
            <a:r>
              <a:rPr lang="en-GB" sz="1600" dirty="0" smtClean="0">
                <a:solidFill>
                  <a:prstClr val="white"/>
                </a:solidFill>
                <a:latin typeface="Arial" panose="020B0604020202020204" pitchFamily="34" charset="0"/>
                <a:cs typeface="Arial" panose="020B0604020202020204" pitchFamily="34" charset="0"/>
              </a:rPr>
              <a:t>(Privacy, Ethics, Trust, Reliability, Accessibility and Security)</a:t>
            </a:r>
            <a:endParaRPr lang="en-GB" sz="1600" dirty="0">
              <a:solidFill>
                <a:prstClr val="white"/>
              </a:solidFill>
              <a:latin typeface="Arial" panose="020B0604020202020204" pitchFamily="34" charset="0"/>
              <a:cs typeface="Arial" panose="020B0604020202020204" pitchFamily="34" charset="0"/>
            </a:endParaRPr>
          </a:p>
        </p:txBody>
      </p:sp>
      <p:sp>
        <p:nvSpPr>
          <p:cNvPr id="20" name="TextBox 19"/>
          <p:cNvSpPr txBox="1"/>
          <p:nvPr/>
        </p:nvSpPr>
        <p:spPr>
          <a:xfrm>
            <a:off x="3051188" y="3162600"/>
            <a:ext cx="4693197" cy="584775"/>
          </a:xfrm>
          <a:prstGeom prst="rect">
            <a:avLst/>
          </a:prstGeom>
          <a:noFill/>
        </p:spPr>
        <p:txBody>
          <a:bodyPr wrap="square" rtlCol="0">
            <a:spAutoFit/>
          </a:bodyPr>
          <a:lstStyle/>
          <a:p>
            <a:pPr marL="285750" indent="-285750">
              <a:buFont typeface="Arial" panose="020B0604020202020204" pitchFamily="34" charset="0"/>
              <a:buChar char="•"/>
            </a:pPr>
            <a:r>
              <a:rPr lang="en-GB" sz="1600" dirty="0" smtClean="0">
                <a:solidFill>
                  <a:prstClr val="white"/>
                </a:solidFill>
                <a:latin typeface="Arial" panose="020B0604020202020204" pitchFamily="34" charset="0"/>
                <a:cs typeface="Arial" panose="020B0604020202020204" pitchFamily="34" charset="0"/>
              </a:rPr>
              <a:t>£9.7M multidisciplinary research hub</a:t>
            </a:r>
          </a:p>
          <a:p>
            <a:pPr marL="285750" indent="-285750">
              <a:buFont typeface="Arial" panose="020B0604020202020204" pitchFamily="34" charset="0"/>
              <a:buChar char="•"/>
            </a:pPr>
            <a:r>
              <a:rPr lang="en-GB" sz="1600" dirty="0" smtClean="0">
                <a:solidFill>
                  <a:prstClr val="white"/>
                </a:solidFill>
                <a:latin typeface="Arial" panose="020B0604020202020204" pitchFamily="34" charset="0"/>
                <a:cs typeface="Arial" panose="020B0604020202020204" pitchFamily="34" charset="0"/>
              </a:rPr>
              <a:t>9 Leading UK Universities</a:t>
            </a:r>
          </a:p>
        </p:txBody>
      </p:sp>
      <p:sp>
        <p:nvSpPr>
          <p:cNvPr id="21" name="Rectangle 20"/>
          <p:cNvSpPr/>
          <p:nvPr/>
        </p:nvSpPr>
        <p:spPr>
          <a:xfrm>
            <a:off x="143390" y="4385814"/>
            <a:ext cx="6952364" cy="1737870"/>
          </a:xfrm>
          <a:prstGeom prst="rect">
            <a:avLst/>
          </a:prstGeom>
          <a:solidFill>
            <a:srgbClr val="E300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23" name="Rectangle 22"/>
          <p:cNvSpPr/>
          <p:nvPr/>
        </p:nvSpPr>
        <p:spPr>
          <a:xfrm>
            <a:off x="222259" y="4539507"/>
            <a:ext cx="3053597" cy="312330"/>
          </a:xfrm>
          <a:prstGeom prst="rect">
            <a:avLst/>
          </a:prstGeom>
        </p:spPr>
        <p:txBody>
          <a:bodyPr wrap="square">
            <a:spAutoFit/>
          </a:bodyPr>
          <a:lstStyle/>
          <a:p>
            <a:pPr>
              <a:lnSpc>
                <a:spcPct val="70000"/>
              </a:lnSpc>
              <a:defRPr/>
            </a:pPr>
            <a:r>
              <a:rPr lang="en-GB" sz="2000" dirty="0" smtClean="0">
                <a:solidFill>
                  <a:prstClr val="white"/>
                </a:solidFill>
                <a:latin typeface="Arial" panose="020B0604020202020204" pitchFamily="34" charset="0"/>
                <a:cs typeface="Arial" panose="020B0604020202020204" pitchFamily="34" charset="0"/>
              </a:rPr>
              <a:t>Treating Cancer</a:t>
            </a:r>
            <a:endParaRPr lang="en-GB" sz="2000" dirty="0">
              <a:solidFill>
                <a:prstClr val="white"/>
              </a:solidFill>
              <a:latin typeface="Arial" panose="020B0604020202020204" pitchFamily="34" charset="0"/>
              <a:cs typeface="Arial" panose="020B0604020202020204" pitchFamily="34" charset="0"/>
            </a:endParaRPr>
          </a:p>
        </p:txBody>
      </p:sp>
      <p:sp>
        <p:nvSpPr>
          <p:cNvPr id="24" name="TextBox 23"/>
          <p:cNvSpPr txBox="1"/>
          <p:nvPr/>
        </p:nvSpPr>
        <p:spPr>
          <a:xfrm>
            <a:off x="238843" y="4879655"/>
            <a:ext cx="4693197" cy="584775"/>
          </a:xfrm>
          <a:prstGeom prst="rect">
            <a:avLst/>
          </a:prstGeom>
          <a:noFill/>
        </p:spPr>
        <p:txBody>
          <a:bodyPr wrap="square" rtlCol="0">
            <a:spAutoFit/>
          </a:bodyPr>
          <a:lstStyle/>
          <a:p>
            <a:pPr marL="285750" indent="-285750">
              <a:buFont typeface="Arial" panose="020B0604020202020204" pitchFamily="34" charset="0"/>
              <a:buChar char="•"/>
            </a:pPr>
            <a:r>
              <a:rPr lang="en-GB" sz="1600" dirty="0" smtClean="0">
                <a:solidFill>
                  <a:prstClr val="white"/>
                </a:solidFill>
                <a:latin typeface="Arial" panose="020B0604020202020204" pitchFamily="34" charset="0"/>
                <a:cs typeface="Arial" panose="020B0604020202020204" pitchFamily="34" charset="0"/>
              </a:rPr>
              <a:t>Multidisciplinary project award with </a:t>
            </a:r>
          </a:p>
          <a:p>
            <a:r>
              <a:rPr lang="en-GB" sz="1600" dirty="0" smtClean="0">
                <a:solidFill>
                  <a:prstClr val="white"/>
                </a:solidFill>
                <a:latin typeface="Arial" panose="020B0604020202020204" pitchFamily="34" charset="0"/>
                <a:cs typeface="Arial" panose="020B0604020202020204" pitchFamily="34" charset="0"/>
              </a:rPr>
              <a:t>     Cancer Research UK</a:t>
            </a:r>
          </a:p>
        </p:txBody>
      </p:sp>
      <p:pic>
        <p:nvPicPr>
          <p:cNvPr id="1026" name="Picture 2" descr="http://espace/comm/il/CorporateImageLibrary/Thinkstock%20images%20(restricted%20use)/14865049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3390" y="1991255"/>
            <a:ext cx="2844433" cy="2132782"/>
          </a:xfrm>
          <a:prstGeom prst="rect">
            <a:avLst/>
          </a:prstGeom>
          <a:noFill/>
          <a:ln w="47625">
            <a:solidFill>
              <a:srgbClr val="002F8E"/>
            </a:solidFill>
          </a:ln>
          <a:extLst>
            <a:ext uri="{909E8E84-426E-40DD-AFC4-6F175D3DCCD1}">
              <a14:hiddenFill xmlns:a14="http://schemas.microsoft.com/office/drawing/2010/main">
                <a:solidFill>
                  <a:srgbClr val="FFFFFF"/>
                </a:solidFill>
              </a14:hiddenFill>
            </a:ext>
          </a:extLst>
        </p:spPr>
      </p:pic>
      <p:pic>
        <p:nvPicPr>
          <p:cNvPr id="1030" name="Picture 6" descr="Picture">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9992" y="4221088"/>
            <a:ext cx="3168352" cy="2108934"/>
          </a:xfrm>
          <a:prstGeom prst="rect">
            <a:avLst/>
          </a:prstGeom>
          <a:noFill/>
          <a:ln w="47625">
            <a:solidFill>
              <a:srgbClr val="E30045">
                <a:alpha val="77000"/>
              </a:srgbClr>
            </a:solidFill>
          </a:ln>
          <a:extLst>
            <a:ext uri="{909E8E84-426E-40DD-AFC4-6F175D3DCCD1}">
              <a14:hiddenFill xmlns:a14="http://schemas.microsoft.com/office/drawing/2010/main">
                <a:solidFill>
                  <a:srgbClr val="FFFFFF"/>
                </a:solidFill>
              </a14:hiddenFill>
            </a:ext>
          </a:extLst>
        </p:spPr>
      </p:pic>
      <p:sp>
        <p:nvSpPr>
          <p:cNvPr id="22" name="Rectangle 21"/>
          <p:cNvSpPr/>
          <p:nvPr/>
        </p:nvSpPr>
        <p:spPr>
          <a:xfrm>
            <a:off x="323973" y="1181154"/>
            <a:ext cx="7200801" cy="646331"/>
          </a:xfrm>
          <a:prstGeom prst="rect">
            <a:avLst/>
          </a:prstGeom>
        </p:spPr>
        <p:txBody>
          <a:bodyPr wrap="square">
            <a:spAutoFit/>
          </a:bodyPr>
          <a:lstStyle/>
          <a:p>
            <a:r>
              <a:rPr lang="en-GB" b="1" dirty="0">
                <a:solidFill>
                  <a:prstClr val="black"/>
                </a:solidFill>
                <a:latin typeface="Arial" panose="020B0604020202020204" pitchFamily="34" charset="0"/>
                <a:cs typeface="Arial" panose="020B0604020202020204" pitchFamily="34" charset="0"/>
              </a:rPr>
              <a:t>EPSRC </a:t>
            </a:r>
            <a:r>
              <a:rPr lang="en-GB" b="1" dirty="0" smtClean="0">
                <a:solidFill>
                  <a:prstClr val="black"/>
                </a:solidFill>
                <a:latin typeface="Arial" panose="020B0604020202020204" pitchFamily="34" charset="0"/>
                <a:cs typeface="Arial" panose="020B0604020202020204" pitchFamily="34" charset="0"/>
              </a:rPr>
              <a:t>invests </a:t>
            </a:r>
            <a:r>
              <a:rPr lang="en-GB" b="1" dirty="0">
                <a:solidFill>
                  <a:prstClr val="black"/>
                </a:solidFill>
                <a:latin typeface="Arial" panose="020B0604020202020204" pitchFamily="34" charset="0"/>
                <a:cs typeface="Arial" panose="020B0604020202020204" pitchFamily="34" charset="0"/>
              </a:rPr>
              <a:t>in the fundamental science that inspires multidisciplinary </a:t>
            </a:r>
            <a:r>
              <a:rPr lang="en-GB" b="1" dirty="0" smtClean="0">
                <a:solidFill>
                  <a:prstClr val="black"/>
                </a:solidFill>
                <a:latin typeface="Arial" panose="020B0604020202020204" pitchFamily="34" charset="0"/>
                <a:cs typeface="Arial" panose="020B0604020202020204" pitchFamily="34" charset="0"/>
              </a:rPr>
              <a:t>research</a:t>
            </a:r>
            <a:endParaRPr lang="en-GB" b="1" dirty="0">
              <a:solidFill>
                <a:prstClr val="black"/>
              </a:solidFill>
              <a:latin typeface="Arial" panose="020B0604020202020204" pitchFamily="34" charset="0"/>
              <a:cs typeface="Arial" panose="020B0604020202020204" pitchFamily="34" charset="0"/>
            </a:endParaRPr>
          </a:p>
        </p:txBody>
      </p:sp>
      <p:sp>
        <p:nvSpPr>
          <p:cNvPr id="26" name="TextBox 25"/>
          <p:cNvSpPr txBox="1"/>
          <p:nvPr/>
        </p:nvSpPr>
        <p:spPr>
          <a:xfrm>
            <a:off x="222259" y="246667"/>
            <a:ext cx="7457557" cy="1200329"/>
          </a:xfrm>
          <a:prstGeom prst="rect">
            <a:avLst/>
          </a:prstGeom>
          <a:noFill/>
        </p:spPr>
        <p:txBody>
          <a:bodyPr wrap="square" rtlCol="0">
            <a:spAutoFit/>
          </a:bodyPr>
          <a:lstStyle/>
          <a:p>
            <a:r>
              <a:rPr lang="en-GB" sz="3600" dirty="0">
                <a:solidFill>
                  <a:prstClr val="white"/>
                </a:solidFill>
                <a:latin typeface="Arial" panose="020B0604020202020204" pitchFamily="34" charset="0"/>
                <a:cs typeface="Arial" panose="020B0604020202020204" pitchFamily="34" charset="0"/>
              </a:rPr>
              <a:t>Moving towards UKRI</a:t>
            </a:r>
          </a:p>
          <a:p>
            <a:endParaRPr lang="en-GB" sz="3600"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502705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Fundamental Science – </a:t>
            </a:r>
            <a:r>
              <a:rPr lang="en-US" sz="2000" dirty="0" smtClean="0"/>
              <a:t>underpinning innovation</a:t>
            </a:r>
            <a:endParaRPr lang="en-US" sz="2000" dirty="0"/>
          </a:p>
        </p:txBody>
      </p:sp>
      <p:sp>
        <p:nvSpPr>
          <p:cNvPr id="14" name="Rounded Rectangle 13"/>
          <p:cNvSpPr/>
          <p:nvPr/>
        </p:nvSpPr>
        <p:spPr>
          <a:xfrm>
            <a:off x="-108520" y="5469031"/>
            <a:ext cx="7344814" cy="675233"/>
          </a:xfrm>
          <a:prstGeom prst="roundRect">
            <a:avLst/>
          </a:prstGeom>
          <a:solidFill>
            <a:srgbClr val="E30045">
              <a:alpha val="2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7C100"/>
              </a:solidFill>
            </a:endParaRPr>
          </a:p>
        </p:txBody>
      </p:sp>
      <p:sp>
        <p:nvSpPr>
          <p:cNvPr id="15" name="Rounded Rectangle 14"/>
          <p:cNvSpPr/>
          <p:nvPr/>
        </p:nvSpPr>
        <p:spPr>
          <a:xfrm>
            <a:off x="-108520" y="4488795"/>
            <a:ext cx="7344815" cy="711952"/>
          </a:xfrm>
          <a:prstGeom prst="roundRect">
            <a:avLst/>
          </a:prstGeom>
          <a:solidFill>
            <a:srgbClr val="00A99D">
              <a:alpha val="2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00A99D"/>
              </a:solidFill>
            </a:endParaRPr>
          </a:p>
        </p:txBody>
      </p:sp>
      <p:sp>
        <p:nvSpPr>
          <p:cNvPr id="16" name="Rounded Rectangle 15"/>
          <p:cNvSpPr/>
          <p:nvPr/>
        </p:nvSpPr>
        <p:spPr>
          <a:xfrm>
            <a:off x="-108520" y="3460935"/>
            <a:ext cx="7344816" cy="711952"/>
          </a:xfrm>
          <a:prstGeom prst="roundRect">
            <a:avLst/>
          </a:prstGeom>
          <a:solidFill>
            <a:srgbClr val="E30045">
              <a:alpha val="2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7C100"/>
              </a:solidFill>
            </a:endParaRPr>
          </a:p>
        </p:txBody>
      </p:sp>
      <p:sp>
        <p:nvSpPr>
          <p:cNvPr id="17" name="Rounded Rectangle 16"/>
          <p:cNvSpPr/>
          <p:nvPr/>
        </p:nvSpPr>
        <p:spPr>
          <a:xfrm>
            <a:off x="-108520" y="2500154"/>
            <a:ext cx="7344816" cy="712822"/>
          </a:xfrm>
          <a:prstGeom prst="roundRect">
            <a:avLst/>
          </a:prstGeom>
          <a:solidFill>
            <a:srgbClr val="00A99D">
              <a:alpha val="2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00A99D"/>
              </a:solidFill>
            </a:endParaRPr>
          </a:p>
        </p:txBody>
      </p:sp>
      <p:sp>
        <p:nvSpPr>
          <p:cNvPr id="18" name="Rectangle 17"/>
          <p:cNvSpPr/>
          <p:nvPr/>
        </p:nvSpPr>
        <p:spPr>
          <a:xfrm rot="16200000">
            <a:off x="6424755" y="3220075"/>
            <a:ext cx="3724096" cy="1015663"/>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pPr defTabSz="457200"/>
            <a:r>
              <a:rPr lang="en-US" sz="6000" b="1" dirty="0" smtClean="0">
                <a:ln/>
                <a:solidFill>
                  <a:srgbClr val="430071">
                    <a:alpha val="70000"/>
                  </a:srgbClr>
                </a:solidFill>
                <a:latin typeface="Aharoni" panose="02010803020104030203" pitchFamily="2" charset="-79"/>
                <a:cs typeface="Aharoni" panose="02010803020104030203" pitchFamily="2" charset="-79"/>
              </a:rPr>
              <a:t>FUNDING</a:t>
            </a:r>
            <a:endParaRPr lang="en-US" sz="6000" b="1" dirty="0">
              <a:ln/>
              <a:solidFill>
                <a:srgbClr val="430071">
                  <a:alpha val="70000"/>
                </a:srgbClr>
              </a:solidFill>
              <a:latin typeface="Aharoni" panose="02010803020104030203" pitchFamily="2" charset="-79"/>
              <a:cs typeface="Aharoni" panose="02010803020104030203" pitchFamily="2" charset="-79"/>
            </a:endParaRPr>
          </a:p>
        </p:txBody>
      </p:sp>
      <p:sp>
        <p:nvSpPr>
          <p:cNvPr id="19" name="Rectangle 18"/>
          <p:cNvSpPr/>
          <p:nvPr/>
        </p:nvSpPr>
        <p:spPr>
          <a:xfrm rot="16200000">
            <a:off x="6789827" y="3266240"/>
            <a:ext cx="4055919" cy="923330"/>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pPr defTabSz="457200"/>
            <a:r>
              <a:rPr lang="en-US" sz="5400" b="1" dirty="0" smtClean="0">
                <a:ln/>
                <a:solidFill>
                  <a:srgbClr val="00A99D">
                    <a:alpha val="80000"/>
                  </a:srgbClr>
                </a:solidFill>
                <a:latin typeface="Aharoni" panose="02010803020104030203" pitchFamily="2" charset="-79"/>
                <a:cs typeface="Aharoni" panose="02010803020104030203" pitchFamily="2" charset="-79"/>
              </a:rPr>
              <a:t>EXCELLENCE</a:t>
            </a:r>
            <a:endParaRPr lang="en-US" sz="5400" b="1" dirty="0">
              <a:ln/>
              <a:solidFill>
                <a:srgbClr val="00A99D">
                  <a:alpha val="80000"/>
                </a:srgbClr>
              </a:solidFill>
              <a:latin typeface="Aharoni" panose="02010803020104030203" pitchFamily="2" charset="-79"/>
              <a:cs typeface="Aharoni" panose="02010803020104030203" pitchFamily="2" charset="-79"/>
            </a:endParaRPr>
          </a:p>
        </p:txBody>
      </p:sp>
      <p:sp>
        <p:nvSpPr>
          <p:cNvPr id="20" name="Rectangle 19"/>
          <p:cNvSpPr/>
          <p:nvPr/>
        </p:nvSpPr>
        <p:spPr>
          <a:xfrm>
            <a:off x="242019" y="1213483"/>
            <a:ext cx="7536951" cy="1107996"/>
          </a:xfrm>
          <a:prstGeom prst="rect">
            <a:avLst/>
          </a:prstGeom>
        </p:spPr>
        <p:txBody>
          <a:bodyPr wrap="square">
            <a:spAutoFit/>
          </a:bodyPr>
          <a:lstStyle/>
          <a:p>
            <a:pPr defTabSz="457200"/>
            <a:r>
              <a:rPr lang="en-GB" sz="1600" b="1" dirty="0">
                <a:solidFill>
                  <a:prstClr val="black"/>
                </a:solidFill>
                <a:cs typeface="Arial" panose="020B0604020202020204" pitchFamily="34" charset="0"/>
              </a:rPr>
              <a:t>EPSRC invests in research for discovery and innovation, safe-guarding the excellence of the research base through long-term investment in community-driven research proposals that stimulate new ideas </a:t>
            </a:r>
            <a:endParaRPr lang="en-GB" sz="1600" b="1" dirty="0" smtClean="0">
              <a:solidFill>
                <a:prstClr val="black"/>
              </a:solidFill>
              <a:cs typeface="Arial" panose="020B0604020202020204" pitchFamily="34" charset="0"/>
            </a:endParaRPr>
          </a:p>
          <a:p>
            <a:pPr defTabSz="457200"/>
            <a:r>
              <a:rPr lang="en-GB" sz="1600" b="1" dirty="0" smtClean="0">
                <a:solidFill>
                  <a:prstClr val="black"/>
                </a:solidFill>
                <a:cs typeface="Arial" panose="020B0604020202020204" pitchFamily="34" charset="0"/>
              </a:rPr>
              <a:t>and </a:t>
            </a:r>
            <a:r>
              <a:rPr lang="en-GB" sz="1600" b="1" dirty="0">
                <a:solidFill>
                  <a:prstClr val="black"/>
                </a:solidFill>
                <a:cs typeface="Arial" panose="020B0604020202020204" pitchFamily="34" charset="0"/>
              </a:rPr>
              <a:t>collaborations</a:t>
            </a:r>
          </a:p>
        </p:txBody>
      </p:sp>
      <p:sp>
        <p:nvSpPr>
          <p:cNvPr id="21" name="Rectangle 20"/>
          <p:cNvSpPr/>
          <p:nvPr/>
        </p:nvSpPr>
        <p:spPr>
          <a:xfrm>
            <a:off x="982235" y="2206022"/>
            <a:ext cx="950901" cy="1200329"/>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pPr defTabSz="457200"/>
            <a:r>
              <a:rPr lang="en-US" sz="7200" b="1" dirty="0" smtClean="0">
                <a:ln/>
                <a:solidFill>
                  <a:prstClr val="black">
                    <a:lumMod val="75000"/>
                    <a:lumOff val="25000"/>
                  </a:prstClr>
                </a:solidFill>
                <a:latin typeface="Aharoni" panose="02010803020104030203" pitchFamily="2" charset="-79"/>
                <a:cs typeface="Aharoni" panose="02010803020104030203" pitchFamily="2" charset="-79"/>
              </a:rPr>
              <a:t>90</a:t>
            </a:r>
            <a:endParaRPr lang="en-US" sz="7200" b="1" dirty="0">
              <a:ln/>
              <a:solidFill>
                <a:prstClr val="black">
                  <a:lumMod val="75000"/>
                  <a:lumOff val="25000"/>
                </a:prstClr>
              </a:solidFill>
              <a:latin typeface="Aharoni" panose="02010803020104030203" pitchFamily="2" charset="-79"/>
              <a:cs typeface="Aharoni" panose="02010803020104030203" pitchFamily="2" charset="-79"/>
            </a:endParaRPr>
          </a:p>
        </p:txBody>
      </p:sp>
      <p:sp>
        <p:nvSpPr>
          <p:cNvPr id="22" name="Rectangle 21"/>
          <p:cNvSpPr/>
          <p:nvPr/>
        </p:nvSpPr>
        <p:spPr>
          <a:xfrm>
            <a:off x="50822" y="2625732"/>
            <a:ext cx="994183" cy="461665"/>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pPr defTabSz="457200"/>
            <a:r>
              <a:rPr lang="en-US" sz="2400" b="1" dirty="0" smtClean="0">
                <a:ln/>
                <a:solidFill>
                  <a:prstClr val="black">
                    <a:lumMod val="75000"/>
                    <a:lumOff val="25000"/>
                  </a:prstClr>
                </a:solidFill>
                <a:latin typeface="Aharoni" panose="02010803020104030203" pitchFamily="2" charset="-79"/>
                <a:cs typeface="Aharoni" panose="02010803020104030203" pitchFamily="2" charset="-79"/>
              </a:rPr>
              <a:t>OVER</a:t>
            </a:r>
            <a:endParaRPr lang="en-US" sz="2400" b="1" dirty="0">
              <a:ln/>
              <a:solidFill>
                <a:prstClr val="black">
                  <a:lumMod val="75000"/>
                  <a:lumOff val="25000"/>
                </a:prstClr>
              </a:solidFill>
              <a:latin typeface="Aharoni" panose="02010803020104030203" pitchFamily="2" charset="-79"/>
              <a:cs typeface="Aharoni" panose="02010803020104030203" pitchFamily="2" charset="-79"/>
            </a:endParaRPr>
          </a:p>
        </p:txBody>
      </p:sp>
      <p:sp>
        <p:nvSpPr>
          <p:cNvPr id="23" name="TextBox 22"/>
          <p:cNvSpPr txBox="1"/>
          <p:nvPr/>
        </p:nvSpPr>
        <p:spPr>
          <a:xfrm>
            <a:off x="1938635" y="2664268"/>
            <a:ext cx="4176464" cy="338554"/>
          </a:xfrm>
          <a:prstGeom prst="rect">
            <a:avLst/>
          </a:prstGeom>
          <a:noFill/>
        </p:spPr>
        <p:txBody>
          <a:bodyPr wrap="square" rtlCol="0">
            <a:spAutoFit/>
          </a:bodyPr>
          <a:lstStyle/>
          <a:p>
            <a:pPr defTabSz="457200"/>
            <a:r>
              <a:rPr lang="en-GB" sz="1600" dirty="0" smtClean="0">
                <a:solidFill>
                  <a:prstClr val="black"/>
                </a:solidFill>
                <a:cs typeface="Arial" panose="020B0604020202020204" pitchFamily="34" charset="0"/>
              </a:rPr>
              <a:t>Universities supported across the UK</a:t>
            </a:r>
            <a:endParaRPr lang="en-GB" sz="1600" dirty="0">
              <a:solidFill>
                <a:prstClr val="black"/>
              </a:solidFill>
              <a:cs typeface="Arial" panose="020B0604020202020204" pitchFamily="34" charset="0"/>
            </a:endParaRPr>
          </a:p>
        </p:txBody>
      </p:sp>
      <p:sp>
        <p:nvSpPr>
          <p:cNvPr id="24" name="TextBox 23"/>
          <p:cNvSpPr txBox="1"/>
          <p:nvPr/>
        </p:nvSpPr>
        <p:spPr>
          <a:xfrm>
            <a:off x="1938635" y="3647634"/>
            <a:ext cx="3836639" cy="338554"/>
          </a:xfrm>
          <a:prstGeom prst="rect">
            <a:avLst/>
          </a:prstGeom>
          <a:noFill/>
        </p:spPr>
        <p:txBody>
          <a:bodyPr wrap="square" rtlCol="0">
            <a:spAutoFit/>
          </a:bodyPr>
          <a:lstStyle/>
          <a:p>
            <a:pPr defTabSz="457200"/>
            <a:r>
              <a:rPr lang="en-GB" sz="1600" dirty="0">
                <a:solidFill>
                  <a:prstClr val="black"/>
                </a:solidFill>
                <a:cs typeface="Arial" panose="020B0604020202020204" pitchFamily="34" charset="0"/>
              </a:rPr>
              <a:t>o</a:t>
            </a:r>
            <a:r>
              <a:rPr lang="en-GB" sz="1600" dirty="0" smtClean="0">
                <a:solidFill>
                  <a:prstClr val="black"/>
                </a:solidFill>
                <a:cs typeface="Arial" panose="020B0604020202020204" pitchFamily="34" charset="0"/>
              </a:rPr>
              <a:t>f our portfolio is multi-disciplinary</a:t>
            </a:r>
            <a:endParaRPr lang="en-GB" sz="1600" dirty="0">
              <a:solidFill>
                <a:prstClr val="black"/>
              </a:solidFill>
              <a:cs typeface="Arial" panose="020B0604020202020204" pitchFamily="34" charset="0"/>
            </a:endParaRPr>
          </a:p>
        </p:txBody>
      </p:sp>
      <p:sp>
        <p:nvSpPr>
          <p:cNvPr id="25" name="Rectangle 24"/>
          <p:cNvSpPr/>
          <p:nvPr/>
        </p:nvSpPr>
        <p:spPr>
          <a:xfrm>
            <a:off x="323528" y="4196694"/>
            <a:ext cx="1537600" cy="1200329"/>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pPr defTabSz="457200"/>
            <a:r>
              <a:rPr lang="en-US" sz="7200" b="1" dirty="0" smtClean="0">
                <a:ln/>
                <a:solidFill>
                  <a:prstClr val="black">
                    <a:lumMod val="75000"/>
                    <a:lumOff val="25000"/>
                  </a:prstClr>
                </a:solidFill>
                <a:latin typeface="Aharoni" panose="02010803020104030203" pitchFamily="2" charset="-79"/>
                <a:cs typeface="Aharoni" panose="02010803020104030203" pitchFamily="2" charset="-79"/>
              </a:rPr>
              <a:t>60%</a:t>
            </a:r>
            <a:endParaRPr lang="en-US" sz="7200" b="1" dirty="0">
              <a:ln/>
              <a:solidFill>
                <a:prstClr val="black">
                  <a:lumMod val="75000"/>
                  <a:lumOff val="25000"/>
                </a:prstClr>
              </a:solidFill>
              <a:latin typeface="Aharoni" panose="02010803020104030203" pitchFamily="2" charset="-79"/>
              <a:cs typeface="Aharoni" panose="02010803020104030203" pitchFamily="2" charset="-79"/>
            </a:endParaRPr>
          </a:p>
        </p:txBody>
      </p:sp>
      <p:sp>
        <p:nvSpPr>
          <p:cNvPr id="26" name="TextBox 25"/>
          <p:cNvSpPr txBox="1"/>
          <p:nvPr/>
        </p:nvSpPr>
        <p:spPr>
          <a:xfrm>
            <a:off x="1933136" y="4675494"/>
            <a:ext cx="3718984" cy="338554"/>
          </a:xfrm>
          <a:prstGeom prst="rect">
            <a:avLst/>
          </a:prstGeom>
          <a:noFill/>
        </p:spPr>
        <p:txBody>
          <a:bodyPr wrap="square" rtlCol="0">
            <a:spAutoFit/>
          </a:bodyPr>
          <a:lstStyle/>
          <a:p>
            <a:pPr defTabSz="457200"/>
            <a:r>
              <a:rPr lang="en-GB" sz="1600" dirty="0">
                <a:solidFill>
                  <a:prstClr val="black"/>
                </a:solidFill>
                <a:cs typeface="Arial" panose="020B0604020202020204" pitchFamily="34" charset="0"/>
              </a:rPr>
              <a:t>o</a:t>
            </a:r>
            <a:r>
              <a:rPr lang="en-GB" sz="1600" dirty="0" smtClean="0">
                <a:solidFill>
                  <a:prstClr val="black"/>
                </a:solidFill>
                <a:cs typeface="Arial" panose="020B0604020202020204" pitchFamily="34" charset="0"/>
              </a:rPr>
              <a:t>f our portfolio is community-led</a:t>
            </a:r>
            <a:endParaRPr lang="en-GB" sz="1600" dirty="0">
              <a:solidFill>
                <a:prstClr val="black"/>
              </a:solidFill>
              <a:cs typeface="Arial" panose="020B0604020202020204" pitchFamily="34" charset="0"/>
            </a:endParaRPr>
          </a:p>
        </p:txBody>
      </p:sp>
      <p:sp>
        <p:nvSpPr>
          <p:cNvPr id="27" name="TextBox 26"/>
          <p:cNvSpPr txBox="1"/>
          <p:nvPr/>
        </p:nvSpPr>
        <p:spPr>
          <a:xfrm>
            <a:off x="1933136" y="5637370"/>
            <a:ext cx="5164361" cy="338554"/>
          </a:xfrm>
          <a:prstGeom prst="rect">
            <a:avLst/>
          </a:prstGeom>
          <a:noFill/>
        </p:spPr>
        <p:txBody>
          <a:bodyPr wrap="square" rtlCol="0">
            <a:spAutoFit/>
          </a:bodyPr>
          <a:lstStyle/>
          <a:p>
            <a:pPr defTabSz="457200"/>
            <a:r>
              <a:rPr lang="en-GB" sz="1600" dirty="0" smtClean="0">
                <a:solidFill>
                  <a:prstClr val="black"/>
                </a:solidFill>
                <a:cs typeface="Arial" panose="020B0604020202020204" pitchFamily="34" charset="0"/>
              </a:rPr>
              <a:t>of our research led by strategic intervention</a:t>
            </a:r>
            <a:endParaRPr lang="en-GB" sz="1600" dirty="0">
              <a:solidFill>
                <a:prstClr val="black"/>
              </a:solidFill>
              <a:cs typeface="Arial" panose="020B0604020202020204" pitchFamily="34" charset="0"/>
            </a:endParaRPr>
          </a:p>
        </p:txBody>
      </p:sp>
      <p:sp>
        <p:nvSpPr>
          <p:cNvPr id="28" name="Rectangle 27"/>
          <p:cNvSpPr/>
          <p:nvPr/>
        </p:nvSpPr>
        <p:spPr>
          <a:xfrm>
            <a:off x="395536" y="3171786"/>
            <a:ext cx="1537600" cy="1200329"/>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pPr defTabSz="457200"/>
            <a:r>
              <a:rPr lang="en-US" sz="7200" b="1" dirty="0" smtClean="0">
                <a:ln/>
                <a:solidFill>
                  <a:prstClr val="black">
                    <a:lumMod val="75000"/>
                    <a:lumOff val="25000"/>
                  </a:prstClr>
                </a:solidFill>
                <a:latin typeface="Aharoni" panose="02010803020104030203" pitchFamily="2" charset="-79"/>
                <a:cs typeface="Aharoni" panose="02010803020104030203" pitchFamily="2" charset="-79"/>
              </a:rPr>
              <a:t>56%</a:t>
            </a:r>
            <a:endParaRPr lang="en-US" sz="7200" b="1" dirty="0">
              <a:ln/>
              <a:solidFill>
                <a:prstClr val="black">
                  <a:lumMod val="75000"/>
                  <a:lumOff val="25000"/>
                </a:prstClr>
              </a:solidFill>
              <a:latin typeface="Aharoni" panose="02010803020104030203" pitchFamily="2" charset="-79"/>
              <a:cs typeface="Aharoni" panose="02010803020104030203" pitchFamily="2" charset="-79"/>
            </a:endParaRPr>
          </a:p>
        </p:txBody>
      </p:sp>
      <p:sp>
        <p:nvSpPr>
          <p:cNvPr id="29" name="Rectangle 28"/>
          <p:cNvSpPr/>
          <p:nvPr/>
        </p:nvSpPr>
        <p:spPr>
          <a:xfrm>
            <a:off x="323523" y="5191804"/>
            <a:ext cx="1537600" cy="1200329"/>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pPr defTabSz="457200"/>
            <a:r>
              <a:rPr lang="en-US" sz="7200" b="1" dirty="0">
                <a:ln/>
                <a:solidFill>
                  <a:prstClr val="black">
                    <a:lumMod val="75000"/>
                    <a:lumOff val="25000"/>
                  </a:prstClr>
                </a:solidFill>
                <a:latin typeface="Aharoni" panose="02010803020104030203" pitchFamily="2" charset="-79"/>
                <a:cs typeface="Aharoni" panose="02010803020104030203" pitchFamily="2" charset="-79"/>
              </a:rPr>
              <a:t>4</a:t>
            </a:r>
            <a:r>
              <a:rPr lang="en-US" sz="7200" b="1" smtClean="0">
                <a:ln/>
                <a:solidFill>
                  <a:prstClr val="black">
                    <a:lumMod val="75000"/>
                    <a:lumOff val="25000"/>
                  </a:prstClr>
                </a:solidFill>
                <a:latin typeface="Aharoni" panose="02010803020104030203" pitchFamily="2" charset="-79"/>
                <a:cs typeface="Aharoni" panose="02010803020104030203" pitchFamily="2" charset="-79"/>
              </a:rPr>
              <a:t>0</a:t>
            </a:r>
            <a:r>
              <a:rPr lang="en-US" sz="7200" b="1" dirty="0" smtClean="0">
                <a:ln/>
                <a:solidFill>
                  <a:prstClr val="black">
                    <a:lumMod val="75000"/>
                    <a:lumOff val="25000"/>
                  </a:prstClr>
                </a:solidFill>
                <a:latin typeface="Aharoni" panose="02010803020104030203" pitchFamily="2" charset="-79"/>
                <a:cs typeface="Aharoni" panose="02010803020104030203" pitchFamily="2" charset="-79"/>
              </a:rPr>
              <a:t>%</a:t>
            </a:r>
            <a:endParaRPr lang="en-US" sz="7200" b="1" dirty="0">
              <a:ln/>
              <a:solidFill>
                <a:prstClr val="black">
                  <a:lumMod val="75000"/>
                  <a:lumOff val="25000"/>
                </a:prstClr>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8703435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547" y="127468"/>
            <a:ext cx="7211960" cy="1001599"/>
          </a:xfrm>
        </p:spPr>
        <p:txBody>
          <a:bodyPr/>
          <a:lstStyle/>
          <a:p>
            <a:r>
              <a:rPr lang="en-US" dirty="0"/>
              <a:t>National Productivity Investment </a:t>
            </a:r>
            <a:r>
              <a:rPr lang="en-US" dirty="0" smtClean="0"/>
              <a:t>Fund </a:t>
            </a:r>
            <a:endParaRPr lang="en-GB" dirty="0"/>
          </a:p>
        </p:txBody>
      </p:sp>
      <p:sp>
        <p:nvSpPr>
          <p:cNvPr id="5" name="Footer Placeholder 4"/>
          <p:cNvSpPr>
            <a:spLocks noGrp="1"/>
          </p:cNvSpPr>
          <p:nvPr>
            <p:ph type="ftr" sz="quarter" idx="4294967295"/>
          </p:nvPr>
        </p:nvSpPr>
        <p:spPr>
          <a:xfrm>
            <a:off x="2427480" y="6482077"/>
            <a:ext cx="3651588" cy="375924"/>
          </a:xfrm>
          <a:prstGeom prst="rect">
            <a:avLst/>
          </a:prstGeom>
        </p:spPr>
        <p:txBody>
          <a:bodyPr/>
          <a:lstStyle/>
          <a:p>
            <a:endParaRPr lang="en-US" dirty="0"/>
          </a:p>
        </p:txBody>
      </p:sp>
      <p:sp>
        <p:nvSpPr>
          <p:cNvPr id="6" name="Slide Number Placeholder 5"/>
          <p:cNvSpPr>
            <a:spLocks noGrp="1"/>
          </p:cNvSpPr>
          <p:nvPr>
            <p:ph type="sldNum" sz="quarter" idx="4294967295"/>
          </p:nvPr>
        </p:nvSpPr>
        <p:spPr>
          <a:xfrm>
            <a:off x="362546" y="6482077"/>
            <a:ext cx="684712" cy="375923"/>
          </a:xfrm>
          <a:prstGeom prst="rect">
            <a:avLst/>
          </a:prstGeom>
        </p:spPr>
        <p:txBody>
          <a:bodyPr/>
          <a:lstStyle/>
          <a:p>
            <a:endParaRPr lang="en-US" dirty="0"/>
          </a:p>
        </p:txBody>
      </p:sp>
      <p:graphicFrame>
        <p:nvGraphicFramePr>
          <p:cNvPr id="8" name="Diagram 7"/>
          <p:cNvGraphicFramePr/>
          <p:nvPr>
            <p:extLst>
              <p:ext uri="{D42A27DB-BD31-4B8C-83A1-F6EECF244321}">
                <p14:modId xmlns:p14="http://schemas.microsoft.com/office/powerpoint/2010/main" val="2212790512"/>
              </p:ext>
            </p:extLst>
          </p:nvPr>
        </p:nvGraphicFramePr>
        <p:xfrm>
          <a:off x="501357" y="1479121"/>
          <a:ext cx="8138614" cy="46626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393513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302930"/>
            <a:ext cx="8229600" cy="1098865"/>
          </a:xfrm>
        </p:spPr>
        <p:txBody>
          <a:bodyPr anchor="t">
            <a:normAutofit/>
          </a:bodyPr>
          <a:lstStyle/>
          <a:p>
            <a:r>
              <a:rPr lang="en-US" dirty="0" smtClean="0"/>
              <a:t>Industrial Strategy Challenge Fund (ISCF)</a:t>
            </a:r>
            <a:endParaRPr lang="en-US" dirty="0"/>
          </a:p>
        </p:txBody>
      </p:sp>
      <p:graphicFrame>
        <p:nvGraphicFramePr>
          <p:cNvPr id="4" name="Content Placeholder 3"/>
          <p:cNvGraphicFramePr>
            <a:graphicFrameLocks noGrp="1"/>
          </p:cNvGraphicFramePr>
          <p:nvPr>
            <p:ph idx="4294967295"/>
            <p:extLst>
              <p:ext uri="{D42A27DB-BD31-4B8C-83A1-F6EECF244321}">
                <p14:modId xmlns:p14="http://schemas.microsoft.com/office/powerpoint/2010/main" val="2528767820"/>
              </p:ext>
            </p:extLst>
          </p:nvPr>
        </p:nvGraphicFramePr>
        <p:xfrm>
          <a:off x="149290" y="1306545"/>
          <a:ext cx="8803641" cy="49736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72088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16632"/>
            <a:ext cx="9144000" cy="864096"/>
          </a:xfrm>
          <a:prstGeom prst="rect">
            <a:avLst/>
          </a:prstGeom>
          <a:solidFill>
            <a:srgbClr val="006EBE">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7" name="Rectangle 6"/>
          <p:cNvSpPr/>
          <p:nvPr/>
        </p:nvSpPr>
        <p:spPr>
          <a:xfrm>
            <a:off x="1" y="6453336"/>
            <a:ext cx="7596336" cy="432048"/>
          </a:xfrm>
          <a:prstGeom prst="rect">
            <a:avLst/>
          </a:prstGeom>
          <a:solidFill>
            <a:srgbClr val="B4B6B9">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8" name="Rectangle 7"/>
          <p:cNvSpPr/>
          <p:nvPr/>
        </p:nvSpPr>
        <p:spPr>
          <a:xfrm>
            <a:off x="7709077" y="6453336"/>
            <a:ext cx="607339" cy="432048"/>
          </a:xfrm>
          <a:prstGeom prst="rect">
            <a:avLst/>
          </a:prstGeom>
          <a:solidFill>
            <a:srgbClr val="430071">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9" name="Rectangle 8"/>
          <p:cNvSpPr/>
          <p:nvPr/>
        </p:nvSpPr>
        <p:spPr>
          <a:xfrm>
            <a:off x="8384343" y="6453336"/>
            <a:ext cx="364121" cy="432048"/>
          </a:xfrm>
          <a:prstGeom prst="rect">
            <a:avLst/>
          </a:prstGeom>
          <a:solidFill>
            <a:srgbClr val="006EBE">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68430" y="244998"/>
            <a:ext cx="1053449" cy="607363"/>
          </a:xfrm>
          <a:prstGeom prst="rect">
            <a:avLst/>
          </a:prstGeom>
        </p:spPr>
      </p:pic>
      <p:sp>
        <p:nvSpPr>
          <p:cNvPr id="15" name="TextBox 14"/>
          <p:cNvSpPr txBox="1"/>
          <p:nvPr/>
        </p:nvSpPr>
        <p:spPr>
          <a:xfrm>
            <a:off x="225781" y="268934"/>
            <a:ext cx="7457557" cy="646331"/>
          </a:xfrm>
          <a:prstGeom prst="rect">
            <a:avLst/>
          </a:prstGeom>
          <a:noFill/>
        </p:spPr>
        <p:txBody>
          <a:bodyPr wrap="square" rtlCol="0">
            <a:spAutoFit/>
          </a:bodyPr>
          <a:lstStyle/>
          <a:p>
            <a:r>
              <a:rPr lang="en-GB" sz="3600" dirty="0" smtClean="0">
                <a:solidFill>
                  <a:prstClr val="white"/>
                </a:solidFill>
                <a:latin typeface="Arial" panose="020B0604020202020204" pitchFamily="34" charset="0"/>
                <a:cs typeface="Arial" panose="020B0604020202020204" pitchFamily="34" charset="0"/>
              </a:rPr>
              <a:t>EPSRC and the GCRF</a:t>
            </a:r>
            <a:endParaRPr lang="en-GB" sz="3600" dirty="0">
              <a:solidFill>
                <a:prstClr val="white"/>
              </a:solidFill>
              <a:latin typeface="Arial" panose="020B0604020202020204" pitchFamily="34" charset="0"/>
              <a:cs typeface="Arial" panose="020B0604020202020204" pitchFamily="34" charset="0"/>
            </a:endParaRPr>
          </a:p>
        </p:txBody>
      </p:sp>
      <p:sp>
        <p:nvSpPr>
          <p:cNvPr id="16" name="Rectangle 15"/>
          <p:cNvSpPr/>
          <p:nvPr/>
        </p:nvSpPr>
        <p:spPr>
          <a:xfrm>
            <a:off x="8854436" y="6453336"/>
            <a:ext cx="182060" cy="432048"/>
          </a:xfrm>
          <a:prstGeom prst="rect">
            <a:avLst/>
          </a:prstGeom>
          <a:solidFill>
            <a:srgbClr val="F7C100">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2" name="Rectangle 11"/>
          <p:cNvSpPr/>
          <p:nvPr/>
        </p:nvSpPr>
        <p:spPr>
          <a:xfrm rot="16200000">
            <a:off x="6706881" y="3054164"/>
            <a:ext cx="3159839" cy="1015663"/>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r>
              <a:rPr lang="en-US" sz="6000" b="1" dirty="0" smtClean="0">
                <a:ln/>
                <a:solidFill>
                  <a:srgbClr val="002F8E">
                    <a:alpha val="70000"/>
                  </a:srgbClr>
                </a:solidFill>
                <a:latin typeface="Aharoni" panose="02010803020104030203" pitchFamily="2" charset="-79"/>
                <a:cs typeface="Aharoni" panose="02010803020104030203" pitchFamily="2" charset="-79"/>
              </a:rPr>
              <a:t>GLOBAL</a:t>
            </a:r>
            <a:endParaRPr lang="en-US" sz="6000" b="1" dirty="0">
              <a:ln/>
              <a:solidFill>
                <a:srgbClr val="002F8E">
                  <a:alpha val="70000"/>
                </a:srgbClr>
              </a:solidFill>
              <a:latin typeface="Aharoni" panose="02010803020104030203" pitchFamily="2" charset="-79"/>
              <a:cs typeface="Aharoni" panose="02010803020104030203" pitchFamily="2" charset="-79"/>
            </a:endParaRPr>
          </a:p>
        </p:txBody>
      </p:sp>
      <p:sp>
        <p:nvSpPr>
          <p:cNvPr id="17" name="Rectangle 16"/>
          <p:cNvSpPr/>
          <p:nvPr/>
        </p:nvSpPr>
        <p:spPr>
          <a:xfrm rot="16200000">
            <a:off x="6636736" y="3100330"/>
            <a:ext cx="4362092" cy="923330"/>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r>
              <a:rPr lang="en-US" sz="5400" b="1" dirty="0" smtClean="0">
                <a:ln/>
                <a:solidFill>
                  <a:srgbClr val="E30045">
                    <a:alpha val="80000"/>
                  </a:srgbClr>
                </a:solidFill>
                <a:latin typeface="Aharoni" panose="02010803020104030203" pitchFamily="2" charset="-79"/>
                <a:cs typeface="Aharoni" panose="02010803020104030203" pitchFamily="2" charset="-79"/>
              </a:rPr>
              <a:t>INVESTMENT</a:t>
            </a:r>
            <a:endParaRPr lang="en-US" sz="5400" b="1" dirty="0">
              <a:ln/>
              <a:solidFill>
                <a:srgbClr val="E30045">
                  <a:alpha val="80000"/>
                </a:srgbClr>
              </a:solidFill>
              <a:latin typeface="Aharoni" panose="02010803020104030203" pitchFamily="2" charset="-79"/>
              <a:cs typeface="Aharoni" panose="02010803020104030203" pitchFamily="2" charset="-79"/>
            </a:endParaRPr>
          </a:p>
        </p:txBody>
      </p:sp>
      <p:sp>
        <p:nvSpPr>
          <p:cNvPr id="11" name="Rounded Rectangle 10"/>
          <p:cNvSpPr/>
          <p:nvPr/>
        </p:nvSpPr>
        <p:spPr>
          <a:xfrm>
            <a:off x="-108520" y="1196752"/>
            <a:ext cx="7808279" cy="504056"/>
          </a:xfrm>
          <a:prstGeom prst="roundRect">
            <a:avLst/>
          </a:prstGeom>
          <a:solidFill>
            <a:srgbClr val="00A99D">
              <a:alpha val="2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A99D"/>
              </a:solidFill>
            </a:endParaRPr>
          </a:p>
        </p:txBody>
      </p:sp>
      <p:sp>
        <p:nvSpPr>
          <p:cNvPr id="14" name="Rectangle 13"/>
          <p:cNvSpPr/>
          <p:nvPr/>
        </p:nvSpPr>
        <p:spPr>
          <a:xfrm>
            <a:off x="174461" y="1807071"/>
            <a:ext cx="7525298" cy="5078313"/>
          </a:xfrm>
          <a:prstGeom prst="rect">
            <a:avLst/>
          </a:prstGeom>
        </p:spPr>
        <p:txBody>
          <a:bodyPr wrap="square">
            <a:spAutoFit/>
          </a:bodyPr>
          <a:lstStyle/>
          <a:p>
            <a:r>
              <a:rPr lang="en-GB" b="1" dirty="0" smtClean="0">
                <a:solidFill>
                  <a:prstClr val="black"/>
                </a:solidFill>
                <a:latin typeface="Arial" panose="020B0604020202020204" pitchFamily="34" charset="0"/>
                <a:cs typeface="Arial" panose="020B0604020202020204" pitchFamily="34" charset="0"/>
              </a:rPr>
              <a:t>£</a:t>
            </a:r>
            <a:r>
              <a:rPr lang="en-GB" b="1" dirty="0">
                <a:solidFill>
                  <a:prstClr val="black"/>
                </a:solidFill>
                <a:latin typeface="Arial" panose="020B0604020202020204" pitchFamily="34" charset="0"/>
                <a:cs typeface="Arial" panose="020B0604020202020204" pitchFamily="34" charset="0"/>
              </a:rPr>
              <a:t>1,019M </a:t>
            </a:r>
            <a:r>
              <a:rPr lang="en-GB" dirty="0">
                <a:solidFill>
                  <a:prstClr val="black"/>
                </a:solidFill>
                <a:latin typeface="Arial" panose="020B0604020202020204" pitchFamily="34" charset="0"/>
                <a:cs typeface="Arial" panose="020B0604020202020204" pitchFamily="34" charset="0"/>
              </a:rPr>
              <a:t>investment as part of 2015 </a:t>
            </a:r>
            <a:r>
              <a:rPr lang="en-GB" dirty="0" smtClean="0">
                <a:solidFill>
                  <a:prstClr val="black"/>
                </a:solidFill>
                <a:latin typeface="Arial" panose="020B0604020202020204" pitchFamily="34" charset="0"/>
                <a:cs typeface="Arial" panose="020B0604020202020204" pitchFamily="34" charset="0"/>
              </a:rPr>
              <a:t>SR:</a:t>
            </a:r>
          </a:p>
          <a:p>
            <a:pPr marL="742950" lvl="1" indent="-285750">
              <a:buFont typeface="Arial" panose="020B0604020202020204" pitchFamily="34" charset="0"/>
              <a:buChar char="•"/>
            </a:pPr>
            <a:r>
              <a:rPr lang="en-GB" dirty="0" smtClean="0">
                <a:solidFill>
                  <a:prstClr val="black"/>
                </a:solidFill>
                <a:latin typeface="Arial" panose="020B0604020202020204" pitchFamily="34" charset="0"/>
                <a:cs typeface="Arial" panose="020B0604020202020204" pitchFamily="34" charset="0"/>
              </a:rPr>
              <a:t>To </a:t>
            </a:r>
            <a:r>
              <a:rPr lang="en-GB" dirty="0">
                <a:solidFill>
                  <a:prstClr val="black"/>
                </a:solidFill>
                <a:latin typeface="Arial" panose="020B0604020202020204" pitchFamily="34" charset="0"/>
                <a:cs typeface="Arial" panose="020B0604020202020204" pitchFamily="34" charset="0"/>
              </a:rPr>
              <a:t>address global challenges through disciplinary and interdisciplinary </a:t>
            </a:r>
            <a:r>
              <a:rPr lang="en-GB" dirty="0" smtClean="0">
                <a:solidFill>
                  <a:prstClr val="black"/>
                </a:solidFill>
                <a:latin typeface="Arial" panose="020B0604020202020204" pitchFamily="34" charset="0"/>
                <a:cs typeface="Arial" panose="020B0604020202020204" pitchFamily="34" charset="0"/>
              </a:rPr>
              <a:t>research</a:t>
            </a:r>
          </a:p>
          <a:p>
            <a:pPr marL="742950" lvl="1" indent="-285750">
              <a:buFont typeface="Arial" panose="020B0604020202020204" pitchFamily="34" charset="0"/>
              <a:buChar char="•"/>
            </a:pPr>
            <a:r>
              <a:rPr lang="en-GB" dirty="0" smtClean="0">
                <a:solidFill>
                  <a:prstClr val="black"/>
                </a:solidFill>
                <a:latin typeface="Arial" panose="020B0604020202020204" pitchFamily="34" charset="0"/>
                <a:cs typeface="Arial" panose="020B0604020202020204" pitchFamily="34" charset="0"/>
              </a:rPr>
              <a:t>To </a:t>
            </a:r>
            <a:r>
              <a:rPr lang="en-GB" dirty="0">
                <a:solidFill>
                  <a:prstClr val="black"/>
                </a:solidFill>
                <a:latin typeface="Arial" panose="020B0604020202020204" pitchFamily="34" charset="0"/>
                <a:cs typeface="Arial" panose="020B0604020202020204" pitchFamily="34" charset="0"/>
              </a:rPr>
              <a:t>strengthen capability for research and innovation, within both UK and developing </a:t>
            </a:r>
            <a:r>
              <a:rPr lang="en-GB" dirty="0" smtClean="0">
                <a:solidFill>
                  <a:prstClr val="black"/>
                </a:solidFill>
                <a:latin typeface="Arial" panose="020B0604020202020204" pitchFamily="34" charset="0"/>
                <a:cs typeface="Arial" panose="020B0604020202020204" pitchFamily="34" charset="0"/>
              </a:rPr>
              <a:t>countries</a:t>
            </a:r>
          </a:p>
          <a:p>
            <a:pPr marL="742950" lvl="1" indent="-285750">
              <a:buFont typeface="Arial" panose="020B0604020202020204" pitchFamily="34" charset="0"/>
              <a:buChar char="•"/>
            </a:pPr>
            <a:r>
              <a:rPr lang="en-GB" dirty="0" smtClean="0">
                <a:solidFill>
                  <a:prstClr val="black"/>
                </a:solidFill>
                <a:latin typeface="Arial" panose="020B0604020202020204" pitchFamily="34" charset="0"/>
                <a:cs typeface="Arial" panose="020B0604020202020204" pitchFamily="34" charset="0"/>
              </a:rPr>
              <a:t>To </a:t>
            </a:r>
            <a:r>
              <a:rPr lang="en-GB" dirty="0">
                <a:solidFill>
                  <a:prstClr val="black"/>
                </a:solidFill>
                <a:latin typeface="Arial" panose="020B0604020202020204" pitchFamily="34" charset="0"/>
                <a:cs typeface="Arial" panose="020B0604020202020204" pitchFamily="34" charset="0"/>
              </a:rPr>
              <a:t>provide agile response to emergencies and </a:t>
            </a:r>
            <a:r>
              <a:rPr lang="en-GB" dirty="0" smtClean="0">
                <a:solidFill>
                  <a:prstClr val="black"/>
                </a:solidFill>
                <a:latin typeface="Arial" panose="020B0604020202020204" pitchFamily="34" charset="0"/>
                <a:cs typeface="Arial" panose="020B0604020202020204" pitchFamily="34" charset="0"/>
              </a:rPr>
              <a:t>opportunities</a:t>
            </a:r>
          </a:p>
          <a:p>
            <a:pPr marL="742950" lvl="1" indent="-285750">
              <a:buFont typeface="Arial" panose="020B0604020202020204" pitchFamily="34" charset="0"/>
              <a:buChar char="•"/>
            </a:pPr>
            <a:r>
              <a:rPr lang="en-GB" dirty="0" smtClean="0">
                <a:solidFill>
                  <a:prstClr val="black"/>
                </a:solidFill>
                <a:latin typeface="Arial" panose="020B0604020202020204" pitchFamily="34" charset="0"/>
                <a:cs typeface="Arial" panose="020B0604020202020204" pitchFamily="34" charset="0"/>
              </a:rPr>
              <a:t>To </a:t>
            </a:r>
            <a:r>
              <a:rPr lang="en-GB" dirty="0">
                <a:solidFill>
                  <a:prstClr val="black"/>
                </a:solidFill>
                <a:latin typeface="Arial" panose="020B0604020202020204" pitchFamily="34" charset="0"/>
                <a:cs typeface="Arial" panose="020B0604020202020204" pitchFamily="34" charset="0"/>
              </a:rPr>
              <a:t>enable cutting edge research which addresses the problems faced by developing countries</a:t>
            </a:r>
          </a:p>
          <a:p>
            <a:pPr indent="-14287"/>
            <a:r>
              <a:rPr lang="en-GB" dirty="0">
                <a:solidFill>
                  <a:prstClr val="black"/>
                </a:solidFill>
                <a:latin typeface="Arial" panose="020B0604020202020204" pitchFamily="34" charset="0"/>
                <a:cs typeface="Arial" panose="020B0604020202020204" pitchFamily="34" charset="0"/>
              </a:rPr>
              <a:t/>
            </a:r>
            <a:br>
              <a:rPr lang="en-GB" dirty="0">
                <a:solidFill>
                  <a:prstClr val="black"/>
                </a:solidFill>
                <a:latin typeface="Arial" panose="020B0604020202020204" pitchFamily="34" charset="0"/>
                <a:cs typeface="Arial" panose="020B0604020202020204" pitchFamily="34" charset="0"/>
              </a:rPr>
            </a:br>
            <a:r>
              <a:rPr lang="en-GB" dirty="0">
                <a:solidFill>
                  <a:prstClr val="black"/>
                </a:solidFill>
                <a:latin typeface="Arial" panose="020B0604020202020204" pitchFamily="34" charset="0"/>
                <a:cs typeface="Arial" panose="020B0604020202020204" pitchFamily="34" charset="0"/>
              </a:rPr>
              <a:t>EPSRC’s allocation is </a:t>
            </a:r>
            <a:r>
              <a:rPr lang="en-GB" b="1" dirty="0">
                <a:solidFill>
                  <a:prstClr val="black"/>
                </a:solidFill>
                <a:latin typeface="Arial" panose="020B0604020202020204" pitchFamily="34" charset="0"/>
                <a:cs typeface="Arial" panose="020B0604020202020204" pitchFamily="34" charset="0"/>
              </a:rPr>
              <a:t>£55M </a:t>
            </a:r>
            <a:r>
              <a:rPr lang="en-GB" dirty="0">
                <a:solidFill>
                  <a:prstClr val="black"/>
                </a:solidFill>
                <a:latin typeface="Arial" panose="020B0604020202020204" pitchFamily="34" charset="0"/>
                <a:cs typeface="Arial" panose="020B0604020202020204" pitchFamily="34" charset="0"/>
              </a:rPr>
              <a:t>over 4 years:</a:t>
            </a:r>
          </a:p>
          <a:p>
            <a:pPr marL="742950" lvl="1" indent="-285750">
              <a:buFont typeface="Arial" panose="020B0604020202020204" pitchFamily="34" charset="0"/>
              <a:buChar char="•"/>
            </a:pPr>
            <a:r>
              <a:rPr lang="en-GB" b="1" dirty="0">
                <a:solidFill>
                  <a:prstClr val="black"/>
                </a:solidFill>
                <a:latin typeface="Arial" panose="020B0604020202020204" pitchFamily="34" charset="0"/>
                <a:cs typeface="Arial" panose="020B0604020202020204" pitchFamily="34" charset="0"/>
              </a:rPr>
              <a:t>£10M </a:t>
            </a:r>
            <a:r>
              <a:rPr lang="en-GB" dirty="0">
                <a:solidFill>
                  <a:prstClr val="black"/>
                </a:solidFill>
                <a:latin typeface="Arial" panose="020B0604020202020204" pitchFamily="34" charset="0"/>
                <a:cs typeface="Arial" panose="020B0604020202020204" pitchFamily="34" charset="0"/>
              </a:rPr>
              <a:t>2016/17 allocation through institutional sponsorship grants to </a:t>
            </a:r>
            <a:r>
              <a:rPr lang="en-GB" b="1" dirty="0">
                <a:solidFill>
                  <a:prstClr val="black"/>
                </a:solidFill>
                <a:latin typeface="Arial" panose="020B0604020202020204" pitchFamily="34" charset="0"/>
                <a:cs typeface="Arial" panose="020B0604020202020204" pitchFamily="34" charset="0"/>
              </a:rPr>
              <a:t>35 universities</a:t>
            </a:r>
          </a:p>
          <a:p>
            <a:pPr marL="742950" lvl="1" indent="-285750">
              <a:buFont typeface="Arial" panose="020B0604020202020204" pitchFamily="34" charset="0"/>
              <a:buChar char="•"/>
            </a:pPr>
            <a:r>
              <a:rPr lang="en-GB" b="1" dirty="0" smtClean="0">
                <a:solidFill>
                  <a:prstClr val="black"/>
                </a:solidFill>
                <a:latin typeface="Arial" panose="020B0604020202020204" pitchFamily="34" charset="0"/>
                <a:cs typeface="Arial" panose="020B0604020202020204" pitchFamily="34" charset="0"/>
              </a:rPr>
              <a:t>£25M </a:t>
            </a:r>
            <a:r>
              <a:rPr lang="en-GB" dirty="0" smtClean="0">
                <a:solidFill>
                  <a:prstClr val="black"/>
                </a:solidFill>
                <a:latin typeface="Arial" panose="020B0604020202020204" pitchFamily="34" charset="0"/>
                <a:cs typeface="Arial" panose="020B0604020202020204" pitchFamily="34" charset="0"/>
              </a:rPr>
              <a:t>allocated to </a:t>
            </a:r>
            <a:r>
              <a:rPr lang="en-GB" dirty="0">
                <a:solidFill>
                  <a:prstClr val="black"/>
                </a:solidFill>
                <a:latin typeface="Arial" panose="020B0604020202020204" pitchFamily="34" charset="0"/>
                <a:cs typeface="Arial" panose="020B0604020202020204" pitchFamily="34" charset="0"/>
              </a:rPr>
              <a:t>tackle global development </a:t>
            </a:r>
            <a:r>
              <a:rPr lang="en-GB" dirty="0" smtClean="0">
                <a:solidFill>
                  <a:prstClr val="black"/>
                </a:solidFill>
                <a:latin typeface="Arial" panose="020B0604020202020204" pitchFamily="34" charset="0"/>
                <a:cs typeface="Arial" panose="020B0604020202020204" pitchFamily="34" charset="0"/>
              </a:rPr>
              <a:t/>
            </a:r>
            <a:br>
              <a:rPr lang="en-GB" dirty="0" smtClean="0">
                <a:solidFill>
                  <a:prstClr val="black"/>
                </a:solidFill>
                <a:latin typeface="Arial" panose="020B0604020202020204" pitchFamily="34" charset="0"/>
                <a:cs typeface="Arial" panose="020B0604020202020204" pitchFamily="34" charset="0"/>
              </a:rPr>
            </a:br>
            <a:r>
              <a:rPr lang="en-GB" dirty="0" smtClean="0">
                <a:solidFill>
                  <a:prstClr val="black"/>
                </a:solidFill>
                <a:latin typeface="Arial" panose="020B0604020202020204" pitchFamily="34" charset="0"/>
                <a:cs typeface="Arial" panose="020B0604020202020204" pitchFamily="34" charset="0"/>
              </a:rPr>
              <a:t>challenges </a:t>
            </a:r>
            <a:r>
              <a:rPr lang="en-GB" dirty="0">
                <a:solidFill>
                  <a:prstClr val="black"/>
                </a:solidFill>
                <a:latin typeface="Arial" panose="020B0604020202020204" pitchFamily="34" charset="0"/>
                <a:cs typeface="Arial" panose="020B0604020202020204" pitchFamily="34" charset="0"/>
              </a:rPr>
              <a:t>in engineering and digital </a:t>
            </a:r>
            <a:r>
              <a:rPr lang="en-GB" dirty="0" smtClean="0">
                <a:solidFill>
                  <a:prstClr val="black"/>
                </a:solidFill>
                <a:latin typeface="Arial" panose="020B0604020202020204" pitchFamily="34" charset="0"/>
                <a:cs typeface="Arial" panose="020B0604020202020204" pitchFamily="34" charset="0"/>
              </a:rPr>
              <a:t/>
            </a:r>
            <a:br>
              <a:rPr lang="en-GB" dirty="0" smtClean="0">
                <a:solidFill>
                  <a:prstClr val="black"/>
                </a:solidFill>
                <a:latin typeface="Arial" panose="020B0604020202020204" pitchFamily="34" charset="0"/>
                <a:cs typeface="Arial" panose="020B0604020202020204" pitchFamily="34" charset="0"/>
              </a:rPr>
            </a:br>
            <a:r>
              <a:rPr lang="en-GB" dirty="0" smtClean="0">
                <a:solidFill>
                  <a:prstClr val="black"/>
                </a:solidFill>
                <a:latin typeface="Arial" panose="020B0604020202020204" pitchFamily="34" charset="0"/>
                <a:cs typeface="Arial" panose="020B0604020202020204" pitchFamily="34" charset="0"/>
              </a:rPr>
              <a:t>technology </a:t>
            </a:r>
            <a:r>
              <a:rPr lang="en-GB" dirty="0">
                <a:solidFill>
                  <a:prstClr val="black"/>
                </a:solidFill>
                <a:latin typeface="Arial" panose="020B0604020202020204" pitchFamily="34" charset="0"/>
                <a:cs typeface="Arial" panose="020B0604020202020204" pitchFamily="34" charset="0"/>
              </a:rPr>
              <a:t>research</a:t>
            </a:r>
          </a:p>
          <a:p>
            <a:pPr marL="742950" lvl="1" indent="-285750">
              <a:buFont typeface="Arial" panose="020B0604020202020204" pitchFamily="34" charset="0"/>
              <a:buChar char="•"/>
            </a:pPr>
            <a:r>
              <a:rPr lang="en-GB" b="1" dirty="0">
                <a:solidFill>
                  <a:prstClr val="black"/>
                </a:solidFill>
                <a:latin typeface="Arial" panose="020B0604020202020204" pitchFamily="34" charset="0"/>
                <a:cs typeface="Arial" panose="020B0604020202020204" pitchFamily="34" charset="0"/>
              </a:rPr>
              <a:t>£20M </a:t>
            </a:r>
            <a:r>
              <a:rPr lang="en-GB" dirty="0">
                <a:solidFill>
                  <a:prstClr val="black"/>
                </a:solidFill>
                <a:latin typeface="Arial" panose="020B0604020202020204" pitchFamily="34" charset="0"/>
                <a:cs typeface="Arial" panose="020B0604020202020204" pitchFamily="34" charset="0"/>
              </a:rPr>
              <a:t>still to </a:t>
            </a:r>
            <a:r>
              <a:rPr lang="en-GB" dirty="0" smtClean="0">
                <a:solidFill>
                  <a:prstClr val="black"/>
                </a:solidFill>
                <a:latin typeface="Arial" panose="020B0604020202020204" pitchFamily="34" charset="0"/>
                <a:cs typeface="Arial" panose="020B0604020202020204" pitchFamily="34" charset="0"/>
              </a:rPr>
              <a:t>invest</a:t>
            </a:r>
            <a:endParaRPr lang="en-GB" b="1" dirty="0">
              <a:solidFill>
                <a:prstClr val="black"/>
              </a:solidFill>
              <a:latin typeface="Arial" panose="020B0604020202020204" pitchFamily="34" charset="0"/>
              <a:cs typeface="Arial" panose="020B0604020202020204" pitchFamily="34" charset="0"/>
            </a:endParaRPr>
          </a:p>
          <a:p>
            <a:endParaRPr lang="en-GB" b="1" dirty="0">
              <a:solidFill>
                <a:prstClr val="black"/>
              </a:solidFill>
              <a:latin typeface="Arial" panose="020B0604020202020204" pitchFamily="34" charset="0"/>
              <a:cs typeface="Arial" panose="020B0604020202020204" pitchFamily="34" charset="0"/>
            </a:endParaRPr>
          </a:p>
          <a:p>
            <a:pPr marL="171450" indent="-171450">
              <a:buFontTx/>
              <a:buChar char="-"/>
              <a:defRPr/>
            </a:pPr>
            <a:endParaRPr lang="en-GB" b="1" dirty="0">
              <a:solidFill>
                <a:prstClr val="black"/>
              </a:solidFill>
              <a:latin typeface="Arial" panose="020B0604020202020204" pitchFamily="34" charset="0"/>
              <a:cs typeface="Arial" panose="020B0604020202020204" pitchFamily="34" charset="0"/>
            </a:endParaRPr>
          </a:p>
        </p:txBody>
      </p:sp>
      <p:pic>
        <p:nvPicPr>
          <p:cNvPr id="18" name="Picture 2" descr="GCRF log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160" y="5079457"/>
            <a:ext cx="1999757" cy="115186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25781" y="1260029"/>
            <a:ext cx="5112568" cy="369332"/>
          </a:xfrm>
          <a:prstGeom prst="rect">
            <a:avLst/>
          </a:prstGeom>
          <a:noFill/>
        </p:spPr>
        <p:txBody>
          <a:bodyPr wrap="square" rtlCol="0">
            <a:spAutoFit/>
          </a:bodyPr>
          <a:lstStyle/>
          <a:p>
            <a:r>
              <a:rPr lang="en-GB" b="1" dirty="0" smtClean="0">
                <a:solidFill>
                  <a:prstClr val="black"/>
                </a:solidFill>
                <a:latin typeface="Arial" panose="020B0604020202020204" pitchFamily="34" charset="0"/>
                <a:cs typeface="Arial" panose="020B0604020202020204" pitchFamily="34" charset="0"/>
              </a:rPr>
              <a:t>Global Challenges Research Fund</a:t>
            </a:r>
            <a:endParaRPr lang="en-GB" b="1"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85888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CDT Call 2018</a:t>
            </a:r>
            <a:endParaRPr lang="en-GB" dirty="0"/>
          </a:p>
        </p:txBody>
      </p:sp>
      <p:graphicFrame>
        <p:nvGraphicFramePr>
          <p:cNvPr id="4" name="Diagram 3"/>
          <p:cNvGraphicFramePr/>
          <p:nvPr>
            <p:extLst>
              <p:ext uri="{D42A27DB-BD31-4B8C-83A1-F6EECF244321}">
                <p14:modId xmlns:p14="http://schemas.microsoft.com/office/powerpoint/2010/main" val="2697978407"/>
              </p:ext>
            </p:extLst>
          </p:nvPr>
        </p:nvGraphicFramePr>
        <p:xfrm>
          <a:off x="296524" y="1223756"/>
          <a:ext cx="8685965" cy="51083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749376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971600" y="3295055"/>
            <a:ext cx="8324850" cy="710009"/>
          </a:xfrm>
        </p:spPr>
        <p:txBody>
          <a:bodyPr>
            <a:normAutofit/>
          </a:bodyPr>
          <a:lstStyle/>
          <a:p>
            <a:pPr marL="0" indent="0">
              <a:buNone/>
            </a:pPr>
            <a:r>
              <a:rPr lang="en-GB" sz="3200" b="1" dirty="0" smtClean="0"/>
              <a:t>The Healthcare Technologies Theme</a:t>
            </a:r>
            <a:endParaRPr lang="en-GB" sz="3200" b="1" dirty="0"/>
          </a:p>
        </p:txBody>
      </p:sp>
    </p:spTree>
    <p:extLst>
      <p:ext uri="{BB962C8B-B14F-4D97-AF65-F5344CB8AC3E}">
        <p14:creationId xmlns:p14="http://schemas.microsoft.com/office/powerpoint/2010/main" val="34880782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683568" y="404664"/>
            <a:ext cx="6711950" cy="410369"/>
          </a:xfrm>
        </p:spPr>
        <p:txBody>
          <a:bodyPr>
            <a:noAutofit/>
          </a:bodyPr>
          <a:lstStyle/>
          <a:p>
            <a:r>
              <a:rPr lang="en-GB" dirty="0" smtClean="0"/>
              <a:t>EPSRC Health portfolio</a:t>
            </a:r>
            <a:endParaRPr lang="en-GB" sz="2400" b="0" dirty="0" smtClean="0">
              <a:latin typeface="+mn-lt"/>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4" y="1209675"/>
            <a:ext cx="3716656" cy="19020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9911" y="1209675"/>
            <a:ext cx="3294163" cy="18424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8"/>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6" name="Group 5"/>
          <p:cNvGrpSpPr/>
          <p:nvPr/>
        </p:nvGrpSpPr>
        <p:grpSpPr>
          <a:xfrm>
            <a:off x="1311999" y="5134979"/>
            <a:ext cx="6914207" cy="1321114"/>
            <a:chOff x="1043608" y="4817797"/>
            <a:chExt cx="7642860" cy="1460339"/>
          </a:xfrm>
        </p:grpSpPr>
        <p:pic>
          <p:nvPicPr>
            <p:cNvPr id="18" name="Picture 3" descr="Home">
              <a:hlinkClick r:id="rId5" tooltip="Home"/>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21674" y="5108316"/>
              <a:ext cx="1170671" cy="45762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43608" y="4817797"/>
              <a:ext cx="2813422" cy="14603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89896" y="5688944"/>
              <a:ext cx="1502563" cy="455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2" descr="Research Councils UK logo">
              <a:hlinkClick r:id="rId9" tooltip="RCUK Logo"/>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067944" y="5150272"/>
              <a:ext cx="1231967" cy="334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211960" y="5807550"/>
              <a:ext cx="1899510" cy="247692"/>
            </a:xfrm>
            <a:prstGeom prst="rect">
              <a:avLst/>
            </a:prstGeom>
          </p:spPr>
        </p:pic>
        <p:pic>
          <p:nvPicPr>
            <p:cNvPr id="2055" name="Picture 1" descr="NC3Rs">
              <a:hlinkClick r:id="rId12" tooltip="&quot;Home page&quo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371081" y="5039105"/>
              <a:ext cx="1315387" cy="445990"/>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Rectangle 9"/>
          <p:cNvSpPr>
            <a:spLocks noChangeArrowheads="1"/>
          </p:cNvSpPr>
          <p:nvPr/>
        </p:nvSpPr>
        <p:spPr bwMode="auto">
          <a:xfrm>
            <a:off x="0" y="12096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2059" name="Picture 1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298945" y="2893327"/>
            <a:ext cx="2242502" cy="9274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0" name="Picture 1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240769" y="3942668"/>
            <a:ext cx="2156050" cy="765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1" name="Picture 13"/>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706106" y="2858639"/>
            <a:ext cx="2367715" cy="10908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3" name="Picture 15"/>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864688" y="3949479"/>
            <a:ext cx="2093127" cy="8184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78231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Role and aims of HT at EPSRC</a:t>
            </a:r>
            <a:endParaRPr lang="en-GB" dirty="0"/>
          </a:p>
        </p:txBody>
      </p:sp>
      <p:graphicFrame>
        <p:nvGraphicFramePr>
          <p:cNvPr id="4" name="Diagram 3"/>
          <p:cNvGraphicFramePr/>
          <p:nvPr>
            <p:extLst>
              <p:ext uri="{D42A27DB-BD31-4B8C-83A1-F6EECF244321}">
                <p14:modId xmlns:p14="http://schemas.microsoft.com/office/powerpoint/2010/main" val="4086426160"/>
              </p:ext>
            </p:extLst>
          </p:nvPr>
        </p:nvGraphicFramePr>
        <p:xfrm>
          <a:off x="1" y="1340768"/>
          <a:ext cx="9027494" cy="28803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 5"/>
          <p:cNvGraphicFramePr/>
          <p:nvPr>
            <p:extLst>
              <p:ext uri="{D42A27DB-BD31-4B8C-83A1-F6EECF244321}">
                <p14:modId xmlns:p14="http://schemas.microsoft.com/office/powerpoint/2010/main" val="27455680"/>
              </p:ext>
            </p:extLst>
          </p:nvPr>
        </p:nvGraphicFramePr>
        <p:xfrm>
          <a:off x="497902" y="4365104"/>
          <a:ext cx="8208912" cy="184665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6964217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cxnSp>
        <p:nvCxnSpPr>
          <p:cNvPr id="126" name="Shape 126"/>
          <p:cNvCxnSpPr/>
          <p:nvPr/>
        </p:nvCxnSpPr>
        <p:spPr>
          <a:xfrm flipH="1">
            <a:off x="4498166" y="953344"/>
            <a:ext cx="1826" cy="5328592"/>
          </a:xfrm>
          <a:prstGeom prst="straightConnector1">
            <a:avLst/>
          </a:prstGeom>
          <a:noFill/>
          <a:ln w="3175" cap="flat" cmpd="sng">
            <a:solidFill>
              <a:srgbClr val="006EBE"/>
            </a:solidFill>
            <a:prstDash val="sysDash"/>
            <a:round/>
            <a:headEnd type="none" w="med" len="med"/>
            <a:tailEnd type="none" w="med" len="med"/>
          </a:ln>
        </p:spPr>
      </p:cxnSp>
      <p:cxnSp>
        <p:nvCxnSpPr>
          <p:cNvPr id="187" name="Shape 126"/>
          <p:cNvCxnSpPr/>
          <p:nvPr/>
        </p:nvCxnSpPr>
        <p:spPr>
          <a:xfrm>
            <a:off x="3549332" y="953344"/>
            <a:ext cx="0" cy="4855978"/>
          </a:xfrm>
          <a:prstGeom prst="straightConnector1">
            <a:avLst/>
          </a:prstGeom>
          <a:noFill/>
          <a:ln w="3175" cap="flat" cmpd="sng">
            <a:solidFill>
              <a:srgbClr val="006EBE"/>
            </a:solidFill>
            <a:prstDash val="sysDash"/>
            <a:round/>
            <a:headEnd type="none" w="med" len="med"/>
            <a:tailEnd type="none" w="med" len="med"/>
          </a:ln>
        </p:spPr>
      </p:cxnSp>
      <p:cxnSp>
        <p:nvCxnSpPr>
          <p:cNvPr id="125" name="Shape 125"/>
          <p:cNvCxnSpPr/>
          <p:nvPr/>
        </p:nvCxnSpPr>
        <p:spPr>
          <a:xfrm>
            <a:off x="2595045" y="953344"/>
            <a:ext cx="1" cy="5472608"/>
          </a:xfrm>
          <a:prstGeom prst="straightConnector1">
            <a:avLst/>
          </a:prstGeom>
          <a:noFill/>
          <a:ln w="3175" cap="flat" cmpd="sng">
            <a:solidFill>
              <a:srgbClr val="006EBE"/>
            </a:solidFill>
            <a:prstDash val="sysDash"/>
            <a:round/>
            <a:headEnd type="none" w="med" len="med"/>
            <a:tailEnd type="none" w="med" len="med"/>
          </a:ln>
        </p:spPr>
      </p:cxnSp>
      <p:cxnSp>
        <p:nvCxnSpPr>
          <p:cNvPr id="132" name="Shape 132"/>
          <p:cNvCxnSpPr/>
          <p:nvPr/>
        </p:nvCxnSpPr>
        <p:spPr>
          <a:xfrm>
            <a:off x="683568" y="953344"/>
            <a:ext cx="13869" cy="5472608"/>
          </a:xfrm>
          <a:prstGeom prst="straightConnector1">
            <a:avLst/>
          </a:prstGeom>
          <a:noFill/>
          <a:ln w="3175" cap="flat" cmpd="sng">
            <a:solidFill>
              <a:srgbClr val="006EBE"/>
            </a:solidFill>
            <a:prstDash val="sysDash"/>
            <a:round/>
            <a:headEnd type="none" w="med" len="med"/>
            <a:tailEnd type="none" w="med" len="med"/>
          </a:ln>
        </p:spPr>
      </p:cxnSp>
      <p:cxnSp>
        <p:nvCxnSpPr>
          <p:cNvPr id="185" name="Shape 126"/>
          <p:cNvCxnSpPr/>
          <p:nvPr/>
        </p:nvCxnSpPr>
        <p:spPr>
          <a:xfrm>
            <a:off x="1647097" y="953344"/>
            <a:ext cx="0" cy="5472608"/>
          </a:xfrm>
          <a:prstGeom prst="straightConnector1">
            <a:avLst/>
          </a:prstGeom>
          <a:noFill/>
          <a:ln w="3175" cap="flat" cmpd="sng">
            <a:solidFill>
              <a:srgbClr val="006EBE"/>
            </a:solidFill>
            <a:prstDash val="sysDash"/>
            <a:round/>
            <a:headEnd type="none" w="med" len="med"/>
            <a:tailEnd type="none" w="med" len="med"/>
          </a:ln>
        </p:spPr>
      </p:cxnSp>
      <p:cxnSp>
        <p:nvCxnSpPr>
          <p:cNvPr id="127" name="Shape 127"/>
          <p:cNvCxnSpPr/>
          <p:nvPr/>
        </p:nvCxnSpPr>
        <p:spPr>
          <a:xfrm>
            <a:off x="6444208" y="881336"/>
            <a:ext cx="0" cy="5544616"/>
          </a:xfrm>
          <a:prstGeom prst="straightConnector1">
            <a:avLst/>
          </a:prstGeom>
          <a:noFill/>
          <a:ln w="3175" cap="flat" cmpd="sng">
            <a:solidFill>
              <a:srgbClr val="006EBE"/>
            </a:solidFill>
            <a:prstDash val="sysDash"/>
            <a:round/>
            <a:headEnd type="none" w="med" len="med"/>
            <a:tailEnd type="none" w="med" len="med"/>
          </a:ln>
        </p:spPr>
      </p:cxnSp>
      <p:cxnSp>
        <p:nvCxnSpPr>
          <p:cNvPr id="129" name="Shape 129"/>
          <p:cNvCxnSpPr/>
          <p:nvPr/>
        </p:nvCxnSpPr>
        <p:spPr>
          <a:xfrm>
            <a:off x="5148062" y="665312"/>
            <a:ext cx="0" cy="5616624"/>
          </a:xfrm>
          <a:prstGeom prst="straightConnector1">
            <a:avLst/>
          </a:prstGeom>
          <a:noFill/>
          <a:ln w="3175" cap="flat" cmpd="sng">
            <a:solidFill>
              <a:srgbClr val="006EBE"/>
            </a:solidFill>
            <a:prstDash val="sysDash"/>
            <a:round/>
            <a:headEnd type="none" w="med" len="med"/>
            <a:tailEnd type="none" w="med" len="med"/>
          </a:ln>
        </p:spPr>
      </p:cxnSp>
      <p:cxnSp>
        <p:nvCxnSpPr>
          <p:cNvPr id="130" name="Shape 130"/>
          <p:cNvCxnSpPr/>
          <p:nvPr/>
        </p:nvCxnSpPr>
        <p:spPr>
          <a:xfrm>
            <a:off x="5796136" y="737320"/>
            <a:ext cx="0" cy="5472608"/>
          </a:xfrm>
          <a:prstGeom prst="straightConnector1">
            <a:avLst/>
          </a:prstGeom>
          <a:noFill/>
          <a:ln w="3175" cap="flat" cmpd="sng">
            <a:solidFill>
              <a:srgbClr val="006EBE"/>
            </a:solidFill>
            <a:prstDash val="sysDash"/>
            <a:round/>
            <a:headEnd type="none" w="med" len="med"/>
            <a:tailEnd type="none" w="med" len="med"/>
          </a:ln>
        </p:spPr>
      </p:cxnSp>
      <p:cxnSp>
        <p:nvCxnSpPr>
          <p:cNvPr id="131" name="Shape 131"/>
          <p:cNvCxnSpPr/>
          <p:nvPr/>
        </p:nvCxnSpPr>
        <p:spPr>
          <a:xfrm>
            <a:off x="7092280" y="665312"/>
            <a:ext cx="0" cy="5328592"/>
          </a:xfrm>
          <a:prstGeom prst="straightConnector1">
            <a:avLst/>
          </a:prstGeom>
          <a:noFill/>
          <a:ln w="3175" cap="flat" cmpd="sng">
            <a:solidFill>
              <a:srgbClr val="006EBE"/>
            </a:solidFill>
            <a:prstDash val="sysDash"/>
            <a:round/>
            <a:headEnd type="none" w="med" len="med"/>
            <a:tailEnd type="none" w="med" len="med"/>
          </a:ln>
        </p:spPr>
      </p:cxnSp>
      <p:sp>
        <p:nvSpPr>
          <p:cNvPr id="284" name="Rectangle 283"/>
          <p:cNvSpPr/>
          <p:nvPr/>
        </p:nvSpPr>
        <p:spPr>
          <a:xfrm>
            <a:off x="-1588" y="5809322"/>
            <a:ext cx="9144000" cy="1048678"/>
          </a:xfrm>
          <a:prstGeom prst="rect">
            <a:avLst/>
          </a:prstGeom>
          <a:solidFill>
            <a:srgbClr val="B4B6B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83" name="Rectangle 282"/>
          <p:cNvSpPr/>
          <p:nvPr/>
        </p:nvSpPr>
        <p:spPr>
          <a:xfrm>
            <a:off x="0" y="0"/>
            <a:ext cx="9144000" cy="1196752"/>
          </a:xfrm>
          <a:prstGeom prst="rect">
            <a:avLst/>
          </a:prstGeom>
          <a:solidFill>
            <a:srgbClr val="B4B6B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15" name="Shape 115"/>
          <p:cNvSpPr/>
          <p:nvPr/>
        </p:nvSpPr>
        <p:spPr>
          <a:xfrm>
            <a:off x="696268" y="143952"/>
            <a:ext cx="2001915" cy="809392"/>
          </a:xfrm>
          <a:prstGeom prst="chevron">
            <a:avLst>
              <a:gd name="adj" fmla="val 29602"/>
            </a:avLst>
          </a:prstGeom>
          <a:solidFill>
            <a:schemeClr val="bg1"/>
          </a:solidFill>
          <a:ln w="25400" cap="flat" cmpd="sng">
            <a:solidFill>
              <a:srgbClr val="00947E"/>
            </a:solidFill>
            <a:prstDash val="solid"/>
            <a:round/>
            <a:headEnd type="none" w="med" len="med"/>
            <a:tailEnd type="none" w="med" len="med"/>
          </a:ln>
        </p:spPr>
        <p:txBody>
          <a:bodyPr lIns="91425" tIns="91425" rIns="91425" bIns="91425" anchor="ctr" anchorCtr="0">
            <a:noAutofit/>
          </a:bodyPr>
          <a:lstStyle/>
          <a:p>
            <a:pPr lvl="0" algn="ctr">
              <a:spcBef>
                <a:spcPts val="0"/>
              </a:spcBef>
              <a:buNone/>
            </a:pPr>
            <a:r>
              <a:rPr lang="en-GB" sz="1500" b="1" dirty="0" smtClean="0">
                <a:solidFill>
                  <a:srgbClr val="00947E"/>
                </a:solidFill>
              </a:rPr>
              <a:t>Basic &amp; Applied Research</a:t>
            </a:r>
            <a:endParaRPr sz="1500" b="1" dirty="0">
              <a:solidFill>
                <a:srgbClr val="00947E"/>
              </a:solidFill>
            </a:endParaRPr>
          </a:p>
        </p:txBody>
      </p:sp>
      <p:sp>
        <p:nvSpPr>
          <p:cNvPr id="200" name="Rounded Rectangular Callout 199"/>
          <p:cNvSpPr/>
          <p:nvPr/>
        </p:nvSpPr>
        <p:spPr>
          <a:xfrm>
            <a:off x="4860033" y="5949280"/>
            <a:ext cx="590742" cy="720080"/>
          </a:xfrm>
          <a:prstGeom prst="wedgeRoundRectCallout">
            <a:avLst>
              <a:gd name="adj1" fmla="val -3910"/>
              <a:gd name="adj2" fmla="val -25685"/>
              <a:gd name="adj3" fmla="val 16667"/>
            </a:avLst>
          </a:prstGeom>
          <a:solidFill>
            <a:schemeClr val="bg1"/>
          </a:solidFill>
          <a:ln>
            <a:solidFill>
              <a:srgbClr val="006E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rgbClr val="006EBE"/>
                </a:solidFill>
                <a:cs typeface="Calibri" panose="020F0502020204030204" pitchFamily="34" charset="0"/>
              </a:rPr>
              <a:t>TRL 6</a:t>
            </a:r>
            <a:endParaRPr lang="en-GB" sz="1400" b="1" dirty="0">
              <a:solidFill>
                <a:srgbClr val="006EBE"/>
              </a:solidFill>
              <a:cs typeface="Calibri" panose="020F0502020204030204" pitchFamily="34" charset="0"/>
            </a:endParaRPr>
          </a:p>
        </p:txBody>
      </p:sp>
      <p:sp>
        <p:nvSpPr>
          <p:cNvPr id="202" name="Rounded Rectangular Callout 201"/>
          <p:cNvSpPr/>
          <p:nvPr/>
        </p:nvSpPr>
        <p:spPr>
          <a:xfrm>
            <a:off x="5508104" y="5949280"/>
            <a:ext cx="590742" cy="720080"/>
          </a:xfrm>
          <a:prstGeom prst="wedgeRoundRectCallout">
            <a:avLst>
              <a:gd name="adj1" fmla="val -3910"/>
              <a:gd name="adj2" fmla="val -25685"/>
              <a:gd name="adj3" fmla="val 16667"/>
            </a:avLst>
          </a:prstGeom>
          <a:solidFill>
            <a:schemeClr val="bg1"/>
          </a:solidFill>
          <a:ln>
            <a:solidFill>
              <a:srgbClr val="006E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rgbClr val="006EBE"/>
                </a:solidFill>
                <a:cs typeface="Calibri" panose="020F0502020204030204" pitchFamily="34" charset="0"/>
              </a:rPr>
              <a:t>TRL 7</a:t>
            </a:r>
            <a:endParaRPr lang="en-GB" sz="1400" b="1" dirty="0">
              <a:solidFill>
                <a:srgbClr val="006EBE"/>
              </a:solidFill>
              <a:cs typeface="Calibri" panose="020F0502020204030204" pitchFamily="34" charset="0"/>
            </a:endParaRPr>
          </a:p>
        </p:txBody>
      </p:sp>
      <p:sp>
        <p:nvSpPr>
          <p:cNvPr id="203" name="Rounded Rectangular Callout 202"/>
          <p:cNvSpPr/>
          <p:nvPr/>
        </p:nvSpPr>
        <p:spPr>
          <a:xfrm>
            <a:off x="6156176" y="5949280"/>
            <a:ext cx="590742" cy="720080"/>
          </a:xfrm>
          <a:prstGeom prst="wedgeRoundRectCallout">
            <a:avLst>
              <a:gd name="adj1" fmla="val -3910"/>
              <a:gd name="adj2" fmla="val -25685"/>
              <a:gd name="adj3" fmla="val 16667"/>
            </a:avLst>
          </a:prstGeom>
          <a:solidFill>
            <a:schemeClr val="bg1"/>
          </a:solidFill>
          <a:ln>
            <a:solidFill>
              <a:srgbClr val="006E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rgbClr val="006EBE"/>
                </a:solidFill>
                <a:cs typeface="Calibri" panose="020F0502020204030204" pitchFamily="34" charset="0"/>
              </a:rPr>
              <a:t>TRL 8</a:t>
            </a:r>
            <a:endParaRPr lang="en-GB" sz="1400" b="1" dirty="0">
              <a:solidFill>
                <a:srgbClr val="006EBE"/>
              </a:solidFill>
              <a:cs typeface="Calibri" panose="020F0502020204030204" pitchFamily="34" charset="0"/>
            </a:endParaRPr>
          </a:p>
        </p:txBody>
      </p:sp>
      <p:sp>
        <p:nvSpPr>
          <p:cNvPr id="205" name="Rounded Rectangular Callout 204"/>
          <p:cNvSpPr/>
          <p:nvPr/>
        </p:nvSpPr>
        <p:spPr>
          <a:xfrm>
            <a:off x="4211960" y="5949280"/>
            <a:ext cx="590742" cy="720080"/>
          </a:xfrm>
          <a:prstGeom prst="wedgeRoundRectCallout">
            <a:avLst>
              <a:gd name="adj1" fmla="val -3910"/>
              <a:gd name="adj2" fmla="val -25685"/>
              <a:gd name="adj3" fmla="val 16667"/>
            </a:avLst>
          </a:prstGeom>
          <a:solidFill>
            <a:schemeClr val="bg1"/>
          </a:solidFill>
          <a:ln>
            <a:solidFill>
              <a:srgbClr val="006E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rgbClr val="006EBE"/>
                </a:solidFill>
                <a:cs typeface="Calibri" panose="020F0502020204030204" pitchFamily="34" charset="0"/>
              </a:rPr>
              <a:t>TRL 5</a:t>
            </a:r>
            <a:endParaRPr lang="en-GB" sz="1400" b="1" dirty="0">
              <a:solidFill>
                <a:srgbClr val="006EBE"/>
              </a:solidFill>
              <a:cs typeface="Calibri" panose="020F0502020204030204" pitchFamily="34" charset="0"/>
            </a:endParaRPr>
          </a:p>
        </p:txBody>
      </p:sp>
      <p:sp>
        <p:nvSpPr>
          <p:cNvPr id="206" name="Rounded Rectangular Callout 205"/>
          <p:cNvSpPr/>
          <p:nvPr/>
        </p:nvSpPr>
        <p:spPr>
          <a:xfrm>
            <a:off x="6804248" y="5949280"/>
            <a:ext cx="590742" cy="720080"/>
          </a:xfrm>
          <a:prstGeom prst="wedgeRoundRectCallout">
            <a:avLst>
              <a:gd name="adj1" fmla="val -3910"/>
              <a:gd name="adj2" fmla="val -25685"/>
              <a:gd name="adj3" fmla="val 16667"/>
            </a:avLst>
          </a:prstGeom>
          <a:solidFill>
            <a:schemeClr val="bg1"/>
          </a:solidFill>
          <a:ln>
            <a:solidFill>
              <a:srgbClr val="006E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rgbClr val="006EBE"/>
                </a:solidFill>
                <a:cs typeface="Calibri" panose="020F0502020204030204" pitchFamily="34" charset="0"/>
              </a:rPr>
              <a:t>TRL 9</a:t>
            </a:r>
            <a:endParaRPr lang="en-GB" sz="1400" b="1" dirty="0">
              <a:solidFill>
                <a:srgbClr val="006EBE"/>
              </a:solidFill>
              <a:cs typeface="Calibri" panose="020F0502020204030204" pitchFamily="34" charset="0"/>
            </a:endParaRPr>
          </a:p>
        </p:txBody>
      </p:sp>
      <p:sp>
        <p:nvSpPr>
          <p:cNvPr id="207" name="Shape 115"/>
          <p:cNvSpPr/>
          <p:nvPr/>
        </p:nvSpPr>
        <p:spPr>
          <a:xfrm>
            <a:off x="2618469" y="143952"/>
            <a:ext cx="1980694" cy="809392"/>
          </a:xfrm>
          <a:prstGeom prst="chevron">
            <a:avLst>
              <a:gd name="adj" fmla="val 29602"/>
            </a:avLst>
          </a:prstGeom>
          <a:solidFill>
            <a:schemeClr val="bg1"/>
          </a:solidFill>
          <a:ln w="25400" cap="flat" cmpd="sng">
            <a:solidFill>
              <a:srgbClr val="00947E"/>
            </a:solidFill>
            <a:prstDash val="solid"/>
            <a:round/>
            <a:headEnd type="none" w="med" len="med"/>
            <a:tailEnd type="none" w="med" len="med"/>
          </a:ln>
        </p:spPr>
        <p:txBody>
          <a:bodyPr lIns="91425" tIns="91425" rIns="91425" bIns="91425" anchor="ctr" anchorCtr="0">
            <a:noAutofit/>
          </a:bodyPr>
          <a:lstStyle/>
          <a:p>
            <a:pPr lvl="0" algn="ctr">
              <a:spcBef>
                <a:spcPts val="0"/>
              </a:spcBef>
              <a:buNone/>
            </a:pPr>
            <a:r>
              <a:rPr lang="en-GB" sz="1500" b="1" dirty="0" smtClean="0">
                <a:solidFill>
                  <a:srgbClr val="00947E"/>
                </a:solidFill>
              </a:rPr>
              <a:t>Translational Development</a:t>
            </a:r>
            <a:endParaRPr sz="1500" b="1" dirty="0">
              <a:solidFill>
                <a:srgbClr val="00947E"/>
              </a:solidFill>
            </a:endParaRPr>
          </a:p>
        </p:txBody>
      </p:sp>
      <p:sp>
        <p:nvSpPr>
          <p:cNvPr id="208" name="Shape 115"/>
          <p:cNvSpPr/>
          <p:nvPr/>
        </p:nvSpPr>
        <p:spPr>
          <a:xfrm>
            <a:off x="4519448" y="143952"/>
            <a:ext cx="2644839" cy="809392"/>
          </a:xfrm>
          <a:prstGeom prst="chevron">
            <a:avLst>
              <a:gd name="adj" fmla="val 29602"/>
            </a:avLst>
          </a:prstGeom>
          <a:solidFill>
            <a:schemeClr val="bg1"/>
          </a:solidFill>
          <a:ln w="25400" cap="flat" cmpd="sng">
            <a:solidFill>
              <a:srgbClr val="00947E"/>
            </a:solidFill>
            <a:prstDash val="solid"/>
            <a:round/>
            <a:headEnd type="none" w="med" len="med"/>
            <a:tailEnd type="none" w="med" len="med"/>
          </a:ln>
        </p:spPr>
        <p:txBody>
          <a:bodyPr lIns="91425" tIns="91425" rIns="91425" bIns="91425" anchor="ctr" anchorCtr="0">
            <a:noAutofit/>
          </a:bodyPr>
          <a:lstStyle/>
          <a:p>
            <a:pPr lvl="0" algn="ctr">
              <a:spcBef>
                <a:spcPts val="0"/>
              </a:spcBef>
              <a:buNone/>
            </a:pPr>
            <a:r>
              <a:rPr lang="en-GB" sz="1500" b="1" dirty="0" smtClean="0">
                <a:solidFill>
                  <a:srgbClr val="00947E"/>
                </a:solidFill>
              </a:rPr>
              <a:t>Clinical Evaluation &amp; Regulatory Approval</a:t>
            </a:r>
            <a:endParaRPr sz="1500" b="1" dirty="0">
              <a:solidFill>
                <a:srgbClr val="00947E"/>
              </a:solidFill>
            </a:endParaRPr>
          </a:p>
        </p:txBody>
      </p:sp>
      <p:sp>
        <p:nvSpPr>
          <p:cNvPr id="209" name="Shape 115"/>
          <p:cNvSpPr/>
          <p:nvPr/>
        </p:nvSpPr>
        <p:spPr>
          <a:xfrm>
            <a:off x="7092280" y="143952"/>
            <a:ext cx="1728192" cy="809392"/>
          </a:xfrm>
          <a:prstGeom prst="chevron">
            <a:avLst>
              <a:gd name="adj" fmla="val 29602"/>
            </a:avLst>
          </a:prstGeom>
          <a:solidFill>
            <a:schemeClr val="bg1"/>
          </a:solidFill>
          <a:ln w="25400" cap="flat" cmpd="sng">
            <a:solidFill>
              <a:srgbClr val="00947E"/>
            </a:solidFill>
            <a:prstDash val="solid"/>
            <a:round/>
            <a:headEnd type="none" w="med" len="med"/>
            <a:tailEnd type="none" w="med" len="med"/>
          </a:ln>
        </p:spPr>
        <p:txBody>
          <a:bodyPr lIns="91425" tIns="91425" rIns="91425" bIns="91425" anchor="ctr" anchorCtr="0">
            <a:noAutofit/>
          </a:bodyPr>
          <a:lstStyle/>
          <a:p>
            <a:pPr lvl="0" algn="ctr">
              <a:spcBef>
                <a:spcPts val="0"/>
              </a:spcBef>
              <a:buNone/>
            </a:pPr>
            <a:r>
              <a:rPr lang="en-GB" sz="1500" b="1" dirty="0" smtClean="0">
                <a:solidFill>
                  <a:srgbClr val="00947E"/>
                </a:solidFill>
              </a:rPr>
              <a:t>Adoption &amp; Diffusion</a:t>
            </a:r>
            <a:endParaRPr sz="1500" b="1" dirty="0">
              <a:solidFill>
                <a:srgbClr val="00947E"/>
              </a:solidFill>
            </a:endParaRPr>
          </a:p>
        </p:txBody>
      </p:sp>
      <p:sp>
        <p:nvSpPr>
          <p:cNvPr id="210" name="Rounded Rectangular Callout 209"/>
          <p:cNvSpPr/>
          <p:nvPr/>
        </p:nvSpPr>
        <p:spPr>
          <a:xfrm>
            <a:off x="7452320" y="5949280"/>
            <a:ext cx="1368152" cy="720080"/>
          </a:xfrm>
          <a:prstGeom prst="wedgeRoundRectCallout">
            <a:avLst>
              <a:gd name="adj1" fmla="val -3910"/>
              <a:gd name="adj2" fmla="val -25685"/>
              <a:gd name="adj3" fmla="val 16667"/>
            </a:avLst>
          </a:prstGeom>
          <a:solidFill>
            <a:schemeClr val="bg1"/>
          </a:solidFill>
          <a:ln>
            <a:solidFill>
              <a:srgbClr val="006E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rgbClr val="006EBE"/>
                </a:solidFill>
                <a:cs typeface="Calibri" panose="020F0502020204030204" pitchFamily="34" charset="0"/>
              </a:rPr>
              <a:t>Post-launch monitoring</a:t>
            </a:r>
            <a:endParaRPr lang="en-GB" sz="1400" b="1" dirty="0">
              <a:solidFill>
                <a:srgbClr val="006EBE"/>
              </a:solidFill>
              <a:cs typeface="Calibri" panose="020F0502020204030204" pitchFamily="34" charset="0"/>
            </a:endParaRPr>
          </a:p>
        </p:txBody>
      </p:sp>
      <p:sp>
        <p:nvSpPr>
          <p:cNvPr id="91" name="Rounded Rectangular Callout 90"/>
          <p:cNvSpPr/>
          <p:nvPr/>
        </p:nvSpPr>
        <p:spPr>
          <a:xfrm>
            <a:off x="3254648" y="5949280"/>
            <a:ext cx="590742" cy="720080"/>
          </a:xfrm>
          <a:prstGeom prst="wedgeRoundRectCallout">
            <a:avLst>
              <a:gd name="adj1" fmla="val -3910"/>
              <a:gd name="adj2" fmla="val -25685"/>
              <a:gd name="adj3" fmla="val 16667"/>
            </a:avLst>
          </a:prstGeom>
          <a:solidFill>
            <a:schemeClr val="bg1"/>
          </a:solidFill>
          <a:ln>
            <a:solidFill>
              <a:srgbClr val="006E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rgbClr val="006EBE"/>
                </a:solidFill>
                <a:cs typeface="Calibri" panose="020F0502020204030204" pitchFamily="34" charset="0"/>
              </a:rPr>
              <a:t>TRL 4</a:t>
            </a:r>
            <a:endParaRPr lang="en-GB" sz="1400" b="1" dirty="0">
              <a:solidFill>
                <a:srgbClr val="006EBE"/>
              </a:solidFill>
              <a:cs typeface="Calibri" panose="020F0502020204030204" pitchFamily="34" charset="0"/>
            </a:endParaRPr>
          </a:p>
        </p:txBody>
      </p:sp>
      <p:sp>
        <p:nvSpPr>
          <p:cNvPr id="92" name="Rounded Rectangular Callout 91"/>
          <p:cNvSpPr/>
          <p:nvPr/>
        </p:nvSpPr>
        <p:spPr>
          <a:xfrm>
            <a:off x="2299674" y="5949280"/>
            <a:ext cx="590742" cy="720080"/>
          </a:xfrm>
          <a:prstGeom prst="wedgeRoundRectCallout">
            <a:avLst>
              <a:gd name="adj1" fmla="val -3910"/>
              <a:gd name="adj2" fmla="val -25685"/>
              <a:gd name="adj3" fmla="val 16667"/>
            </a:avLst>
          </a:prstGeom>
          <a:solidFill>
            <a:schemeClr val="bg1"/>
          </a:solidFill>
          <a:ln>
            <a:solidFill>
              <a:srgbClr val="006E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rgbClr val="006EBE"/>
                </a:solidFill>
                <a:cs typeface="Calibri" panose="020F0502020204030204" pitchFamily="34" charset="0"/>
              </a:rPr>
              <a:t>TRL 3</a:t>
            </a:r>
            <a:endParaRPr lang="en-GB" sz="1400" b="1" dirty="0">
              <a:solidFill>
                <a:srgbClr val="006EBE"/>
              </a:solidFill>
              <a:cs typeface="Calibri" panose="020F0502020204030204" pitchFamily="34" charset="0"/>
            </a:endParaRPr>
          </a:p>
        </p:txBody>
      </p:sp>
      <p:sp>
        <p:nvSpPr>
          <p:cNvPr id="93" name="Rounded Rectangular Callout 92"/>
          <p:cNvSpPr/>
          <p:nvPr/>
        </p:nvSpPr>
        <p:spPr>
          <a:xfrm>
            <a:off x="1355062" y="5949280"/>
            <a:ext cx="590742" cy="720080"/>
          </a:xfrm>
          <a:prstGeom prst="wedgeRoundRectCallout">
            <a:avLst>
              <a:gd name="adj1" fmla="val -3910"/>
              <a:gd name="adj2" fmla="val -25685"/>
              <a:gd name="adj3" fmla="val 16667"/>
            </a:avLst>
          </a:prstGeom>
          <a:solidFill>
            <a:schemeClr val="bg1"/>
          </a:solidFill>
          <a:ln>
            <a:solidFill>
              <a:srgbClr val="006E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rgbClr val="006EBE"/>
                </a:solidFill>
                <a:cs typeface="Calibri" panose="020F0502020204030204" pitchFamily="34" charset="0"/>
              </a:rPr>
              <a:t>TRL 2</a:t>
            </a:r>
            <a:endParaRPr lang="en-GB" sz="1400" b="1" dirty="0">
              <a:solidFill>
                <a:srgbClr val="006EBE"/>
              </a:solidFill>
              <a:cs typeface="Calibri" panose="020F0502020204030204" pitchFamily="34" charset="0"/>
            </a:endParaRPr>
          </a:p>
        </p:txBody>
      </p:sp>
      <p:sp>
        <p:nvSpPr>
          <p:cNvPr id="94" name="Rounded Rectangular Callout 93"/>
          <p:cNvSpPr/>
          <p:nvPr/>
        </p:nvSpPr>
        <p:spPr>
          <a:xfrm>
            <a:off x="402066" y="5949280"/>
            <a:ext cx="590742" cy="720080"/>
          </a:xfrm>
          <a:prstGeom prst="wedgeRoundRectCallout">
            <a:avLst>
              <a:gd name="adj1" fmla="val -3910"/>
              <a:gd name="adj2" fmla="val -25685"/>
              <a:gd name="adj3" fmla="val 16667"/>
            </a:avLst>
          </a:prstGeom>
          <a:solidFill>
            <a:schemeClr val="bg1"/>
          </a:solidFill>
          <a:ln>
            <a:solidFill>
              <a:srgbClr val="006E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rgbClr val="006EBE"/>
                </a:solidFill>
                <a:cs typeface="Calibri" panose="020F0502020204030204" pitchFamily="34" charset="0"/>
              </a:rPr>
              <a:t>TRL 1</a:t>
            </a:r>
            <a:endParaRPr lang="en-GB" sz="1400" b="1" dirty="0">
              <a:solidFill>
                <a:srgbClr val="006EBE"/>
              </a:solidFill>
              <a:cs typeface="Calibri" panose="020F0502020204030204" pitchFamily="34" charset="0"/>
            </a:endParaRPr>
          </a:p>
        </p:txBody>
      </p:sp>
      <p:grpSp>
        <p:nvGrpSpPr>
          <p:cNvPr id="74" name="Group 73"/>
          <p:cNvGrpSpPr/>
          <p:nvPr/>
        </p:nvGrpSpPr>
        <p:grpSpPr>
          <a:xfrm>
            <a:off x="682654" y="1196752"/>
            <a:ext cx="2415361" cy="268590"/>
            <a:chOff x="754662" y="3507665"/>
            <a:chExt cx="1726757" cy="268590"/>
          </a:xfrm>
        </p:grpSpPr>
        <p:cxnSp>
          <p:nvCxnSpPr>
            <p:cNvPr id="75" name="Shape 151"/>
            <p:cNvCxnSpPr/>
            <p:nvPr/>
          </p:nvCxnSpPr>
          <p:spPr>
            <a:xfrm flipV="1">
              <a:off x="754662" y="3654231"/>
              <a:ext cx="1726757" cy="10584"/>
            </a:xfrm>
            <a:prstGeom prst="straightConnector1">
              <a:avLst/>
            </a:prstGeom>
            <a:noFill/>
            <a:ln w="38100" cap="flat" cmpd="sng">
              <a:solidFill>
                <a:srgbClr val="60A81D"/>
              </a:solidFill>
              <a:prstDash val="solid"/>
              <a:round/>
              <a:headEnd type="triangle" w="med" len="med"/>
              <a:tailEnd type="triangle" w="med" len="med"/>
            </a:ln>
          </p:spPr>
        </p:cxnSp>
        <p:sp>
          <p:nvSpPr>
            <p:cNvPr id="76" name="Shape 152"/>
            <p:cNvSpPr txBox="1"/>
            <p:nvPr/>
          </p:nvSpPr>
          <p:spPr>
            <a:xfrm>
              <a:off x="1330690" y="3507665"/>
              <a:ext cx="576645" cy="268590"/>
            </a:xfrm>
            <a:prstGeom prst="rect">
              <a:avLst/>
            </a:prstGeom>
            <a:solidFill>
              <a:schemeClr val="lt1"/>
            </a:solidFill>
            <a:ln>
              <a:noFill/>
            </a:ln>
          </p:spPr>
          <p:txBody>
            <a:bodyPr lIns="91425" tIns="45700" rIns="91425" bIns="45700" anchor="t" anchorCtr="0">
              <a:noAutofit/>
            </a:bodyPr>
            <a:lstStyle/>
            <a:p>
              <a:pPr marL="0" marR="0" lvl="0" indent="0" algn="l" rtl="0">
                <a:spcBef>
                  <a:spcPts val="0"/>
                </a:spcBef>
                <a:buSzPct val="25000"/>
                <a:buNone/>
              </a:pPr>
              <a:r>
                <a:rPr lang="de-DE" sz="1300" b="1" dirty="0">
                  <a:solidFill>
                    <a:schemeClr val="dk1"/>
                  </a:solidFill>
                  <a:ea typeface="Calibri"/>
                  <a:cs typeface="Calibri"/>
                  <a:sym typeface="Calibri"/>
                </a:rPr>
                <a:t>BBSRC</a:t>
              </a:r>
            </a:p>
          </p:txBody>
        </p:sp>
      </p:grpSp>
      <p:grpSp>
        <p:nvGrpSpPr>
          <p:cNvPr id="77" name="Group 76"/>
          <p:cNvGrpSpPr/>
          <p:nvPr/>
        </p:nvGrpSpPr>
        <p:grpSpPr>
          <a:xfrm>
            <a:off x="682654" y="1465342"/>
            <a:ext cx="2415362" cy="250716"/>
            <a:chOff x="754662" y="4969192"/>
            <a:chExt cx="1726758" cy="250716"/>
          </a:xfrm>
        </p:grpSpPr>
        <p:cxnSp>
          <p:nvCxnSpPr>
            <p:cNvPr id="84" name="Shape 153"/>
            <p:cNvCxnSpPr/>
            <p:nvPr/>
          </p:nvCxnSpPr>
          <p:spPr>
            <a:xfrm flipV="1">
              <a:off x="754662" y="5116542"/>
              <a:ext cx="1726758" cy="85"/>
            </a:xfrm>
            <a:prstGeom prst="straightConnector1">
              <a:avLst/>
            </a:prstGeom>
            <a:noFill/>
            <a:ln w="38100" cap="flat" cmpd="sng">
              <a:solidFill>
                <a:srgbClr val="00947E"/>
              </a:solidFill>
              <a:prstDash val="solid"/>
              <a:round/>
              <a:headEnd type="triangle" w="med" len="med"/>
              <a:tailEnd type="triangle" w="med" len="med"/>
            </a:ln>
          </p:spPr>
        </p:cxnSp>
        <p:sp>
          <p:nvSpPr>
            <p:cNvPr id="85" name="Shape 154"/>
            <p:cNvSpPr txBox="1"/>
            <p:nvPr/>
          </p:nvSpPr>
          <p:spPr>
            <a:xfrm>
              <a:off x="1330690" y="4969192"/>
              <a:ext cx="576645" cy="250716"/>
            </a:xfrm>
            <a:prstGeom prst="rect">
              <a:avLst/>
            </a:prstGeom>
            <a:solidFill>
              <a:schemeClr val="lt1"/>
            </a:solidFill>
            <a:ln>
              <a:noFill/>
            </a:ln>
          </p:spPr>
          <p:txBody>
            <a:bodyPr lIns="91425" tIns="45700" rIns="91425" bIns="45700" anchor="t" anchorCtr="0">
              <a:noAutofit/>
            </a:bodyPr>
            <a:lstStyle/>
            <a:p>
              <a:pPr marL="0" marR="0" lvl="0" indent="0" algn="l" rtl="0">
                <a:spcBef>
                  <a:spcPts val="0"/>
                </a:spcBef>
                <a:buSzPct val="25000"/>
                <a:buNone/>
              </a:pPr>
              <a:r>
                <a:rPr lang="de-DE" sz="1300" b="1" dirty="0">
                  <a:solidFill>
                    <a:schemeClr val="dk1"/>
                  </a:solidFill>
                  <a:ea typeface="Calibri"/>
                  <a:cs typeface="Calibri"/>
                  <a:sym typeface="Calibri"/>
                </a:rPr>
                <a:t>EPSRC</a:t>
              </a:r>
            </a:p>
          </p:txBody>
        </p:sp>
      </p:grpSp>
      <p:grpSp>
        <p:nvGrpSpPr>
          <p:cNvPr id="86" name="Group 85"/>
          <p:cNvGrpSpPr/>
          <p:nvPr/>
        </p:nvGrpSpPr>
        <p:grpSpPr>
          <a:xfrm>
            <a:off x="2051720" y="1690092"/>
            <a:ext cx="1046296" cy="485472"/>
            <a:chOff x="1907703" y="2605470"/>
            <a:chExt cx="1440160" cy="485472"/>
          </a:xfrm>
        </p:grpSpPr>
        <p:cxnSp>
          <p:nvCxnSpPr>
            <p:cNvPr id="87" name="Shape 145"/>
            <p:cNvCxnSpPr/>
            <p:nvPr/>
          </p:nvCxnSpPr>
          <p:spPr>
            <a:xfrm>
              <a:off x="1907703" y="2845072"/>
              <a:ext cx="1440160" cy="0"/>
            </a:xfrm>
            <a:prstGeom prst="straightConnector1">
              <a:avLst/>
            </a:prstGeom>
            <a:noFill/>
            <a:ln w="38100" cap="flat" cmpd="sng">
              <a:solidFill>
                <a:srgbClr val="00947E"/>
              </a:solidFill>
              <a:prstDash val="solid"/>
              <a:round/>
              <a:headEnd type="triangle" w="med" len="med"/>
              <a:tailEnd type="triangle" w="med" len="med"/>
            </a:ln>
          </p:spPr>
        </p:cxnSp>
        <p:sp>
          <p:nvSpPr>
            <p:cNvPr id="88" name="Shape 146"/>
            <p:cNvSpPr txBox="1"/>
            <p:nvPr/>
          </p:nvSpPr>
          <p:spPr>
            <a:xfrm>
              <a:off x="2242555" y="2605470"/>
              <a:ext cx="827110" cy="485472"/>
            </a:xfrm>
            <a:prstGeom prst="rect">
              <a:avLst/>
            </a:prstGeom>
            <a:solidFill>
              <a:schemeClr val="lt1"/>
            </a:solidFill>
            <a:ln>
              <a:noFill/>
            </a:ln>
          </p:spPr>
          <p:txBody>
            <a:bodyPr lIns="0" tIns="45700" rIns="0" bIns="45700" anchor="t" anchorCtr="0">
              <a:noAutofit/>
            </a:bodyPr>
            <a:lstStyle/>
            <a:p>
              <a:pPr marL="0" marR="0" lvl="0" indent="0" algn="ctr" rtl="0">
                <a:spcBef>
                  <a:spcPts val="0"/>
                </a:spcBef>
                <a:buSzPct val="25000"/>
                <a:buNone/>
              </a:pPr>
              <a:r>
                <a:rPr lang="de-DE" sz="1300" b="1" dirty="0" smtClean="0">
                  <a:solidFill>
                    <a:schemeClr val="dk1"/>
                  </a:solidFill>
                  <a:ea typeface="Calibri"/>
                  <a:cs typeface="Calibri"/>
                  <a:sym typeface="Calibri"/>
                </a:rPr>
                <a:t>EPSRC </a:t>
              </a:r>
            </a:p>
            <a:p>
              <a:pPr marL="0" marR="0" lvl="0" indent="0" algn="ctr" rtl="0">
                <a:spcBef>
                  <a:spcPts val="0"/>
                </a:spcBef>
                <a:buSzPct val="25000"/>
                <a:buNone/>
              </a:pPr>
              <a:r>
                <a:rPr lang="de-DE" sz="1300" b="1" dirty="0" smtClean="0">
                  <a:solidFill>
                    <a:schemeClr val="dk1"/>
                  </a:solidFill>
                  <a:ea typeface="Calibri"/>
                  <a:cs typeface="Calibri"/>
                  <a:sym typeface="Calibri"/>
                </a:rPr>
                <a:t>IAA</a:t>
              </a:r>
              <a:endParaRPr lang="de-DE" sz="1300" b="1" dirty="0">
                <a:solidFill>
                  <a:schemeClr val="dk1"/>
                </a:solidFill>
                <a:ea typeface="Calibri"/>
                <a:cs typeface="Calibri"/>
                <a:sym typeface="Calibri"/>
              </a:endParaRPr>
            </a:p>
          </p:txBody>
        </p:sp>
      </p:grpSp>
      <p:grpSp>
        <p:nvGrpSpPr>
          <p:cNvPr id="89" name="Group 88"/>
          <p:cNvGrpSpPr/>
          <p:nvPr/>
        </p:nvGrpSpPr>
        <p:grpSpPr>
          <a:xfrm>
            <a:off x="682652" y="2247572"/>
            <a:ext cx="2415363" cy="238175"/>
            <a:chOff x="1187624" y="2414845"/>
            <a:chExt cx="1470352" cy="238175"/>
          </a:xfrm>
        </p:grpSpPr>
        <p:cxnSp>
          <p:nvCxnSpPr>
            <p:cNvPr id="90" name="Shape 143"/>
            <p:cNvCxnSpPr/>
            <p:nvPr/>
          </p:nvCxnSpPr>
          <p:spPr>
            <a:xfrm>
              <a:off x="1187624" y="2566333"/>
              <a:ext cx="1470352" cy="0"/>
            </a:xfrm>
            <a:prstGeom prst="straightConnector1">
              <a:avLst/>
            </a:prstGeom>
            <a:noFill/>
            <a:ln w="38100" cap="flat" cmpd="sng">
              <a:solidFill>
                <a:srgbClr val="DC390D"/>
              </a:solidFill>
              <a:prstDash val="solid"/>
              <a:round/>
              <a:headEnd type="triangle" w="med" len="med"/>
              <a:tailEnd type="triangle" w="med" len="med"/>
            </a:ln>
          </p:spPr>
        </p:cxnSp>
        <p:sp>
          <p:nvSpPr>
            <p:cNvPr id="96" name="Shape 144"/>
            <p:cNvSpPr txBox="1"/>
            <p:nvPr/>
          </p:nvSpPr>
          <p:spPr>
            <a:xfrm>
              <a:off x="1736466" y="2414845"/>
              <a:ext cx="384136" cy="238175"/>
            </a:xfrm>
            <a:prstGeom prst="rect">
              <a:avLst/>
            </a:prstGeom>
            <a:solidFill>
              <a:schemeClr val="lt1"/>
            </a:solidFill>
            <a:ln>
              <a:noFill/>
            </a:ln>
          </p:spPr>
          <p:txBody>
            <a:bodyPr lIns="91425" tIns="45700" rIns="91425" bIns="45700" anchor="t" anchorCtr="0">
              <a:noAutofit/>
            </a:bodyPr>
            <a:lstStyle/>
            <a:p>
              <a:pPr marL="0" marR="0" lvl="0" indent="0" algn="l" rtl="0">
                <a:spcBef>
                  <a:spcPts val="0"/>
                </a:spcBef>
                <a:buSzPct val="25000"/>
                <a:buNone/>
              </a:pPr>
              <a:r>
                <a:rPr lang="de-DE" sz="1300" b="1" dirty="0">
                  <a:solidFill>
                    <a:schemeClr val="dk1"/>
                  </a:solidFill>
                  <a:ea typeface="Calibri"/>
                  <a:cs typeface="Calibri"/>
                  <a:sym typeface="Calibri"/>
                </a:rPr>
                <a:t>MRC</a:t>
              </a:r>
            </a:p>
          </p:txBody>
        </p:sp>
      </p:grpSp>
      <p:grpSp>
        <p:nvGrpSpPr>
          <p:cNvPr id="97" name="Group 96"/>
          <p:cNvGrpSpPr/>
          <p:nvPr/>
        </p:nvGrpSpPr>
        <p:grpSpPr>
          <a:xfrm>
            <a:off x="2051720" y="2607612"/>
            <a:ext cx="1046295" cy="304388"/>
            <a:chOff x="1907703" y="2702878"/>
            <a:chExt cx="1440160" cy="304388"/>
          </a:xfrm>
        </p:grpSpPr>
        <p:cxnSp>
          <p:nvCxnSpPr>
            <p:cNvPr id="98" name="Shape 145"/>
            <p:cNvCxnSpPr/>
            <p:nvPr/>
          </p:nvCxnSpPr>
          <p:spPr>
            <a:xfrm>
              <a:off x="1907703" y="2845072"/>
              <a:ext cx="1440160" cy="0"/>
            </a:xfrm>
            <a:prstGeom prst="straightConnector1">
              <a:avLst/>
            </a:prstGeom>
            <a:noFill/>
            <a:ln w="38100" cap="flat" cmpd="sng">
              <a:solidFill>
                <a:srgbClr val="DC390D"/>
              </a:solidFill>
              <a:prstDash val="solid"/>
              <a:round/>
              <a:headEnd type="triangle" w="med" len="med"/>
              <a:tailEnd type="triangle" w="med" len="med"/>
            </a:ln>
          </p:spPr>
        </p:cxnSp>
        <p:sp>
          <p:nvSpPr>
            <p:cNvPr id="99" name="Shape 146"/>
            <p:cNvSpPr txBox="1"/>
            <p:nvPr/>
          </p:nvSpPr>
          <p:spPr>
            <a:xfrm>
              <a:off x="2112737" y="2702878"/>
              <a:ext cx="1065974" cy="304388"/>
            </a:xfrm>
            <a:prstGeom prst="rect">
              <a:avLst/>
            </a:prstGeom>
            <a:solidFill>
              <a:schemeClr val="lt1"/>
            </a:solidFill>
            <a:ln>
              <a:noFill/>
            </a:ln>
          </p:spPr>
          <p:txBody>
            <a:bodyPr lIns="36000" tIns="45700" rIns="0" bIns="45700" anchor="t" anchorCtr="0">
              <a:noAutofit/>
            </a:bodyPr>
            <a:lstStyle/>
            <a:p>
              <a:pPr marL="0" marR="0" lvl="0" indent="0" algn="l" rtl="0">
                <a:spcBef>
                  <a:spcPts val="0"/>
                </a:spcBef>
                <a:buSzPct val="25000"/>
                <a:buNone/>
              </a:pPr>
              <a:r>
                <a:rPr lang="de-DE" sz="1300" b="1" dirty="0">
                  <a:solidFill>
                    <a:schemeClr val="dk1"/>
                  </a:solidFill>
                  <a:ea typeface="Calibri"/>
                  <a:cs typeface="Calibri"/>
                  <a:sym typeface="Calibri"/>
                </a:rPr>
                <a:t>MRC CiC</a:t>
              </a:r>
            </a:p>
          </p:txBody>
        </p:sp>
      </p:grpSp>
      <p:grpSp>
        <p:nvGrpSpPr>
          <p:cNvPr id="100" name="Group 99"/>
          <p:cNvGrpSpPr/>
          <p:nvPr/>
        </p:nvGrpSpPr>
        <p:grpSpPr>
          <a:xfrm>
            <a:off x="2595046" y="2929391"/>
            <a:ext cx="3201091" cy="257254"/>
            <a:chOff x="2660072" y="3253428"/>
            <a:chExt cx="2632006" cy="257254"/>
          </a:xfrm>
        </p:grpSpPr>
        <p:cxnSp>
          <p:nvCxnSpPr>
            <p:cNvPr id="101" name="Shape 149"/>
            <p:cNvCxnSpPr/>
            <p:nvPr/>
          </p:nvCxnSpPr>
          <p:spPr>
            <a:xfrm>
              <a:off x="2660072" y="3410045"/>
              <a:ext cx="2632006" cy="0"/>
            </a:xfrm>
            <a:prstGeom prst="straightConnector1">
              <a:avLst/>
            </a:prstGeom>
            <a:noFill/>
            <a:ln w="38100" cap="flat" cmpd="sng">
              <a:solidFill>
                <a:srgbClr val="DC390D"/>
              </a:solidFill>
              <a:prstDash val="solid"/>
              <a:round/>
              <a:headEnd type="triangle" w="med" len="med"/>
              <a:tailEnd type="triangle" w="med" len="med"/>
            </a:ln>
          </p:spPr>
        </p:cxnSp>
        <p:sp>
          <p:nvSpPr>
            <p:cNvPr id="102" name="Shape 150"/>
            <p:cNvSpPr txBox="1"/>
            <p:nvPr/>
          </p:nvSpPr>
          <p:spPr>
            <a:xfrm>
              <a:off x="3575089" y="3253428"/>
              <a:ext cx="793585" cy="257254"/>
            </a:xfrm>
            <a:prstGeom prst="rect">
              <a:avLst/>
            </a:prstGeom>
            <a:solidFill>
              <a:schemeClr val="lt1"/>
            </a:solidFill>
            <a:ln>
              <a:noFill/>
            </a:ln>
          </p:spPr>
          <p:txBody>
            <a:bodyPr lIns="36000" tIns="45700" rIns="36000" bIns="45700" anchor="t" anchorCtr="0">
              <a:noAutofit/>
            </a:bodyPr>
            <a:lstStyle/>
            <a:p>
              <a:pPr marL="0" marR="0" lvl="0" indent="0" algn="l" rtl="0">
                <a:spcBef>
                  <a:spcPts val="0"/>
                </a:spcBef>
                <a:buSzPct val="25000"/>
                <a:buNone/>
              </a:pPr>
              <a:r>
                <a:rPr lang="de-DE" sz="1300" b="1" dirty="0">
                  <a:solidFill>
                    <a:schemeClr val="dk1"/>
                  </a:solidFill>
                  <a:ea typeface="Calibri"/>
                  <a:cs typeface="Calibri"/>
                  <a:sym typeface="Calibri"/>
                </a:rPr>
                <a:t>MRC DPFS</a:t>
              </a:r>
            </a:p>
          </p:txBody>
        </p:sp>
      </p:grpSp>
      <p:grpSp>
        <p:nvGrpSpPr>
          <p:cNvPr id="103" name="Group 102"/>
          <p:cNvGrpSpPr/>
          <p:nvPr/>
        </p:nvGrpSpPr>
        <p:grpSpPr>
          <a:xfrm>
            <a:off x="2605768" y="4751284"/>
            <a:ext cx="3190368" cy="297324"/>
            <a:chOff x="2678628" y="1582932"/>
            <a:chExt cx="3243732" cy="297324"/>
          </a:xfrm>
        </p:grpSpPr>
        <p:cxnSp>
          <p:nvCxnSpPr>
            <p:cNvPr id="104" name="Shape 133"/>
            <p:cNvCxnSpPr/>
            <p:nvPr/>
          </p:nvCxnSpPr>
          <p:spPr>
            <a:xfrm>
              <a:off x="2678628" y="1732166"/>
              <a:ext cx="3243732" cy="0"/>
            </a:xfrm>
            <a:prstGeom prst="straightConnector1">
              <a:avLst/>
            </a:prstGeom>
            <a:noFill/>
            <a:ln w="38100" cap="flat" cmpd="sng">
              <a:solidFill>
                <a:srgbClr val="006EBE"/>
              </a:solidFill>
              <a:prstDash val="solid"/>
              <a:round/>
              <a:headEnd type="triangle" w="med" len="med"/>
              <a:tailEnd type="triangle" w="med" len="med"/>
            </a:ln>
          </p:spPr>
        </p:cxnSp>
        <p:sp>
          <p:nvSpPr>
            <p:cNvPr id="105" name="Shape 134"/>
            <p:cNvSpPr txBox="1"/>
            <p:nvPr/>
          </p:nvSpPr>
          <p:spPr>
            <a:xfrm>
              <a:off x="3839663" y="1582932"/>
              <a:ext cx="838086" cy="297324"/>
            </a:xfrm>
            <a:prstGeom prst="rect">
              <a:avLst/>
            </a:prstGeom>
            <a:solidFill>
              <a:schemeClr val="lt1"/>
            </a:solidFill>
            <a:ln>
              <a:noFill/>
            </a:ln>
          </p:spPr>
          <p:txBody>
            <a:bodyPr lIns="91425" tIns="45700" rIns="91425" bIns="45700" anchor="t" anchorCtr="0">
              <a:noAutofit/>
            </a:bodyPr>
            <a:lstStyle/>
            <a:p>
              <a:pPr marL="0" marR="0" lvl="0" indent="0" algn="l" rtl="0">
                <a:spcBef>
                  <a:spcPts val="0"/>
                </a:spcBef>
                <a:buSzPct val="25000"/>
                <a:buNone/>
              </a:pPr>
              <a:r>
                <a:rPr lang="de-DE" sz="1300" b="1" dirty="0" smtClean="0">
                  <a:solidFill>
                    <a:schemeClr val="dk1"/>
                  </a:solidFill>
                  <a:ea typeface="Calibri"/>
                  <a:cs typeface="Calibri"/>
                  <a:sym typeface="Calibri"/>
                </a:rPr>
                <a:t>NIHR i4i</a:t>
              </a:r>
              <a:endParaRPr lang="de-DE" sz="1300" b="1" dirty="0">
                <a:solidFill>
                  <a:schemeClr val="dk1"/>
                </a:solidFill>
                <a:ea typeface="Calibri"/>
                <a:cs typeface="Calibri"/>
                <a:sym typeface="Calibri"/>
              </a:endParaRPr>
            </a:p>
          </p:txBody>
        </p:sp>
      </p:grpSp>
      <p:grpSp>
        <p:nvGrpSpPr>
          <p:cNvPr id="106" name="Group 105"/>
          <p:cNvGrpSpPr/>
          <p:nvPr/>
        </p:nvGrpSpPr>
        <p:grpSpPr>
          <a:xfrm>
            <a:off x="5148976" y="5127454"/>
            <a:ext cx="1295232" cy="301982"/>
            <a:chOff x="5292992" y="1850390"/>
            <a:chExt cx="1295232" cy="301982"/>
          </a:xfrm>
        </p:grpSpPr>
        <p:cxnSp>
          <p:nvCxnSpPr>
            <p:cNvPr id="107" name="Shape 135"/>
            <p:cNvCxnSpPr/>
            <p:nvPr/>
          </p:nvCxnSpPr>
          <p:spPr>
            <a:xfrm>
              <a:off x="5292992" y="2003126"/>
              <a:ext cx="1295232" cy="0"/>
            </a:xfrm>
            <a:prstGeom prst="straightConnector1">
              <a:avLst/>
            </a:prstGeom>
            <a:noFill/>
            <a:ln w="38100" cap="flat" cmpd="sng">
              <a:solidFill>
                <a:srgbClr val="006EBE"/>
              </a:solidFill>
              <a:prstDash val="solid"/>
              <a:round/>
              <a:headEnd type="triangle" w="med" len="med"/>
              <a:tailEnd type="triangle" w="med" len="med"/>
            </a:ln>
          </p:spPr>
        </p:cxnSp>
        <p:sp>
          <p:nvSpPr>
            <p:cNvPr id="108" name="Shape 136"/>
            <p:cNvSpPr txBox="1"/>
            <p:nvPr/>
          </p:nvSpPr>
          <p:spPr>
            <a:xfrm>
              <a:off x="5482703" y="1850390"/>
              <a:ext cx="936105" cy="301982"/>
            </a:xfrm>
            <a:prstGeom prst="rect">
              <a:avLst/>
            </a:prstGeom>
            <a:solidFill>
              <a:schemeClr val="lt1"/>
            </a:solidFill>
            <a:ln>
              <a:noFill/>
            </a:ln>
          </p:spPr>
          <p:txBody>
            <a:bodyPr lIns="36000" tIns="45700" rIns="36000" bIns="45700" anchor="t" anchorCtr="0">
              <a:noAutofit/>
            </a:bodyPr>
            <a:lstStyle/>
            <a:p>
              <a:pPr marL="0" marR="0" lvl="0" indent="0" algn="l" rtl="0">
                <a:spcBef>
                  <a:spcPts val="0"/>
                </a:spcBef>
                <a:buSzPct val="25000"/>
                <a:buNone/>
              </a:pPr>
              <a:r>
                <a:rPr lang="de-DE" sz="1300" b="1" dirty="0" smtClean="0">
                  <a:solidFill>
                    <a:schemeClr val="dk1"/>
                  </a:solidFill>
                  <a:ea typeface="Calibri"/>
                  <a:cs typeface="Calibri"/>
                  <a:sym typeface="Calibri"/>
                </a:rPr>
                <a:t>NIHR EME</a:t>
              </a:r>
              <a:endParaRPr lang="de-DE" sz="1300" b="1" dirty="0">
                <a:solidFill>
                  <a:schemeClr val="dk1"/>
                </a:solidFill>
                <a:ea typeface="Calibri"/>
                <a:cs typeface="Calibri"/>
                <a:sym typeface="Calibri"/>
              </a:endParaRPr>
            </a:p>
          </p:txBody>
        </p:sp>
      </p:grpSp>
      <p:grpSp>
        <p:nvGrpSpPr>
          <p:cNvPr id="109" name="Group 108"/>
          <p:cNvGrpSpPr/>
          <p:nvPr/>
        </p:nvGrpSpPr>
        <p:grpSpPr>
          <a:xfrm>
            <a:off x="5796136" y="5510588"/>
            <a:ext cx="1845863" cy="276984"/>
            <a:chOff x="5940152" y="2089656"/>
            <a:chExt cx="1845863" cy="276984"/>
          </a:xfrm>
        </p:grpSpPr>
        <p:cxnSp>
          <p:nvCxnSpPr>
            <p:cNvPr id="110" name="Shape 137"/>
            <p:cNvCxnSpPr/>
            <p:nvPr/>
          </p:nvCxnSpPr>
          <p:spPr>
            <a:xfrm>
              <a:off x="5940152" y="2228443"/>
              <a:ext cx="1845863" cy="0"/>
            </a:xfrm>
            <a:prstGeom prst="straightConnector1">
              <a:avLst/>
            </a:prstGeom>
            <a:noFill/>
            <a:ln w="38100" cap="flat" cmpd="sng">
              <a:solidFill>
                <a:srgbClr val="006EBE"/>
              </a:solidFill>
              <a:prstDash val="solid"/>
              <a:round/>
              <a:headEnd type="triangle" w="med" len="med"/>
              <a:tailEnd type="triangle" w="med" len="med"/>
            </a:ln>
          </p:spPr>
        </p:cxnSp>
        <p:sp>
          <p:nvSpPr>
            <p:cNvPr id="111" name="Shape 138"/>
            <p:cNvSpPr txBox="1"/>
            <p:nvPr/>
          </p:nvSpPr>
          <p:spPr>
            <a:xfrm>
              <a:off x="6444210" y="2089656"/>
              <a:ext cx="936102" cy="276984"/>
            </a:xfrm>
            <a:prstGeom prst="rect">
              <a:avLst/>
            </a:prstGeom>
            <a:solidFill>
              <a:schemeClr val="lt1"/>
            </a:solidFill>
            <a:ln w="38100">
              <a:noFill/>
            </a:ln>
          </p:spPr>
          <p:txBody>
            <a:bodyPr lIns="91425" tIns="45700" rIns="0" bIns="45700" anchor="t" anchorCtr="0">
              <a:noAutofit/>
            </a:bodyPr>
            <a:lstStyle/>
            <a:p>
              <a:pPr marL="0" marR="0" lvl="0" indent="0" algn="l" rtl="0">
                <a:spcBef>
                  <a:spcPts val="0"/>
                </a:spcBef>
                <a:buSzPct val="25000"/>
                <a:buNone/>
              </a:pPr>
              <a:r>
                <a:rPr lang="de-DE" sz="1300" b="1" dirty="0" smtClean="0">
                  <a:solidFill>
                    <a:schemeClr val="dk1"/>
                  </a:solidFill>
                  <a:ea typeface="Calibri"/>
                  <a:cs typeface="Calibri"/>
                  <a:sym typeface="Calibri"/>
                </a:rPr>
                <a:t>NIHR HTA</a:t>
              </a:r>
              <a:endParaRPr lang="de-DE" sz="1300" b="1" dirty="0">
                <a:solidFill>
                  <a:schemeClr val="dk1"/>
                </a:solidFill>
                <a:ea typeface="Calibri"/>
                <a:cs typeface="Calibri"/>
                <a:sym typeface="Calibri"/>
              </a:endParaRPr>
            </a:p>
          </p:txBody>
        </p:sp>
      </p:grpSp>
      <p:grpSp>
        <p:nvGrpSpPr>
          <p:cNvPr id="119" name="Group 118"/>
          <p:cNvGrpSpPr/>
          <p:nvPr/>
        </p:nvGrpSpPr>
        <p:grpSpPr>
          <a:xfrm>
            <a:off x="4498166" y="1202932"/>
            <a:ext cx="3745329" cy="297324"/>
            <a:chOff x="4642182" y="4540870"/>
            <a:chExt cx="3745329" cy="297324"/>
          </a:xfrm>
        </p:grpSpPr>
        <p:cxnSp>
          <p:nvCxnSpPr>
            <p:cNvPr id="120" name="Shape 155"/>
            <p:cNvCxnSpPr/>
            <p:nvPr/>
          </p:nvCxnSpPr>
          <p:spPr>
            <a:xfrm flipV="1">
              <a:off x="4642182" y="4684495"/>
              <a:ext cx="3745329" cy="9292"/>
            </a:xfrm>
            <a:prstGeom prst="straightConnector1">
              <a:avLst/>
            </a:prstGeom>
            <a:noFill/>
            <a:ln w="38100" cap="flat" cmpd="sng">
              <a:solidFill>
                <a:srgbClr val="430071"/>
              </a:solidFill>
              <a:prstDash val="solid"/>
              <a:round/>
              <a:headEnd type="triangle" w="med" len="med"/>
              <a:tailEnd type="triangle" w="med" len="med"/>
            </a:ln>
          </p:spPr>
        </p:cxnSp>
        <p:sp>
          <p:nvSpPr>
            <p:cNvPr id="121" name="Shape 156"/>
            <p:cNvSpPr txBox="1"/>
            <p:nvPr/>
          </p:nvSpPr>
          <p:spPr>
            <a:xfrm>
              <a:off x="5652121" y="4540870"/>
              <a:ext cx="1440159" cy="297324"/>
            </a:xfrm>
            <a:prstGeom prst="rect">
              <a:avLst/>
            </a:prstGeom>
            <a:solidFill>
              <a:schemeClr val="lt1"/>
            </a:solidFill>
            <a:ln>
              <a:noFill/>
            </a:ln>
          </p:spPr>
          <p:txBody>
            <a:bodyPr lIns="91425" tIns="45700" rIns="36000" bIns="45700" anchor="t" anchorCtr="0">
              <a:noAutofit/>
            </a:bodyPr>
            <a:lstStyle/>
            <a:p>
              <a:pPr marL="0" marR="0" lvl="0" indent="0" algn="l" rtl="0">
                <a:spcBef>
                  <a:spcPts val="0"/>
                </a:spcBef>
                <a:buSzPct val="25000"/>
                <a:buNone/>
              </a:pPr>
              <a:r>
                <a:rPr lang="de-DE" sz="1300" b="1" dirty="0">
                  <a:solidFill>
                    <a:schemeClr val="dk1"/>
                  </a:solidFill>
                  <a:ea typeface="Calibri"/>
                  <a:cs typeface="Calibri"/>
                  <a:sym typeface="Calibri"/>
                </a:rPr>
                <a:t>Angel Investors</a:t>
              </a:r>
            </a:p>
          </p:txBody>
        </p:sp>
      </p:grpSp>
      <p:grpSp>
        <p:nvGrpSpPr>
          <p:cNvPr id="122" name="Group 121"/>
          <p:cNvGrpSpPr/>
          <p:nvPr/>
        </p:nvGrpSpPr>
        <p:grpSpPr>
          <a:xfrm>
            <a:off x="4499991" y="1489341"/>
            <a:ext cx="3744417" cy="288032"/>
            <a:chOff x="4644007" y="4838195"/>
            <a:chExt cx="3744417" cy="288032"/>
          </a:xfrm>
        </p:grpSpPr>
        <p:cxnSp>
          <p:nvCxnSpPr>
            <p:cNvPr id="123" name="Shape 157"/>
            <p:cNvCxnSpPr/>
            <p:nvPr/>
          </p:nvCxnSpPr>
          <p:spPr>
            <a:xfrm>
              <a:off x="4644007" y="4991110"/>
              <a:ext cx="3744417" cy="0"/>
            </a:xfrm>
            <a:prstGeom prst="straightConnector1">
              <a:avLst/>
            </a:prstGeom>
            <a:noFill/>
            <a:ln w="38100" cap="flat" cmpd="sng">
              <a:solidFill>
                <a:srgbClr val="430071"/>
              </a:solidFill>
              <a:prstDash val="solid"/>
              <a:round/>
              <a:headEnd type="triangle" w="med" len="med"/>
              <a:tailEnd type="triangle" w="med" len="med"/>
            </a:ln>
          </p:spPr>
        </p:cxnSp>
        <p:sp>
          <p:nvSpPr>
            <p:cNvPr id="124" name="Shape 158"/>
            <p:cNvSpPr txBox="1"/>
            <p:nvPr/>
          </p:nvSpPr>
          <p:spPr>
            <a:xfrm>
              <a:off x="5652120" y="4838195"/>
              <a:ext cx="1440160" cy="288032"/>
            </a:xfrm>
            <a:prstGeom prst="rect">
              <a:avLst/>
            </a:prstGeom>
            <a:solidFill>
              <a:schemeClr val="lt1"/>
            </a:solidFill>
            <a:ln>
              <a:noFill/>
            </a:ln>
          </p:spPr>
          <p:txBody>
            <a:bodyPr lIns="91425" tIns="45700" rIns="36000" bIns="45700" anchor="t" anchorCtr="0">
              <a:noAutofit/>
            </a:bodyPr>
            <a:lstStyle/>
            <a:p>
              <a:pPr marL="0" marR="0" lvl="0" indent="0" algn="l" rtl="0">
                <a:spcBef>
                  <a:spcPts val="0"/>
                </a:spcBef>
                <a:buSzPct val="25000"/>
                <a:buNone/>
              </a:pPr>
              <a:r>
                <a:rPr lang="de-DE" sz="1300" b="1" dirty="0">
                  <a:solidFill>
                    <a:schemeClr val="dk1"/>
                  </a:solidFill>
                  <a:ea typeface="Calibri"/>
                  <a:cs typeface="Calibri"/>
                  <a:sym typeface="Calibri"/>
                </a:rPr>
                <a:t>Crowd Funding</a:t>
              </a:r>
            </a:p>
          </p:txBody>
        </p:sp>
      </p:grpSp>
      <p:grpSp>
        <p:nvGrpSpPr>
          <p:cNvPr id="128" name="Group 127"/>
          <p:cNvGrpSpPr/>
          <p:nvPr/>
        </p:nvGrpSpPr>
        <p:grpSpPr>
          <a:xfrm>
            <a:off x="5148062" y="1793890"/>
            <a:ext cx="3096346" cy="238090"/>
            <a:chOff x="5292078" y="5197843"/>
            <a:chExt cx="3096346" cy="238090"/>
          </a:xfrm>
        </p:grpSpPr>
        <p:cxnSp>
          <p:nvCxnSpPr>
            <p:cNvPr id="147" name="Shape 159"/>
            <p:cNvCxnSpPr/>
            <p:nvPr/>
          </p:nvCxnSpPr>
          <p:spPr>
            <a:xfrm>
              <a:off x="5292078" y="5341858"/>
              <a:ext cx="3096346" cy="0"/>
            </a:xfrm>
            <a:prstGeom prst="straightConnector1">
              <a:avLst/>
            </a:prstGeom>
            <a:noFill/>
            <a:ln w="38100" cap="flat" cmpd="sng">
              <a:solidFill>
                <a:srgbClr val="430071"/>
              </a:solidFill>
              <a:prstDash val="solid"/>
              <a:round/>
              <a:headEnd type="triangle" w="med" len="med"/>
              <a:tailEnd type="triangle" w="med" len="med"/>
            </a:ln>
          </p:spPr>
        </p:cxnSp>
        <p:sp>
          <p:nvSpPr>
            <p:cNvPr id="148" name="Shape 160"/>
            <p:cNvSpPr txBox="1"/>
            <p:nvPr/>
          </p:nvSpPr>
          <p:spPr>
            <a:xfrm>
              <a:off x="6084168" y="5197843"/>
              <a:ext cx="1454838" cy="238090"/>
            </a:xfrm>
            <a:prstGeom prst="rect">
              <a:avLst/>
            </a:prstGeom>
            <a:solidFill>
              <a:schemeClr val="lt1"/>
            </a:solidFill>
            <a:ln>
              <a:noFill/>
            </a:ln>
          </p:spPr>
          <p:txBody>
            <a:bodyPr lIns="91425" tIns="45700" rIns="36000" bIns="45700" anchor="t" anchorCtr="0">
              <a:noAutofit/>
            </a:bodyPr>
            <a:lstStyle/>
            <a:p>
              <a:pPr marL="0" marR="0" lvl="0" indent="0" algn="l" rtl="0">
                <a:spcBef>
                  <a:spcPts val="0"/>
                </a:spcBef>
                <a:buSzPct val="25000"/>
                <a:buNone/>
              </a:pPr>
              <a:r>
                <a:rPr lang="de-DE" sz="1300" b="1" dirty="0">
                  <a:solidFill>
                    <a:schemeClr val="dk1"/>
                  </a:solidFill>
                  <a:ea typeface="Calibri"/>
                  <a:cs typeface="Calibri"/>
                  <a:sym typeface="Calibri"/>
                </a:rPr>
                <a:t>Venture </a:t>
              </a:r>
              <a:r>
                <a:rPr lang="de-DE" sz="1300" b="1" dirty="0" smtClean="0">
                  <a:solidFill>
                    <a:schemeClr val="dk1"/>
                  </a:solidFill>
                  <a:ea typeface="Calibri"/>
                  <a:cs typeface="Calibri"/>
                  <a:sym typeface="Calibri"/>
                </a:rPr>
                <a:t>Capital</a:t>
              </a:r>
              <a:endParaRPr lang="de-DE" sz="1300" b="1" dirty="0">
                <a:solidFill>
                  <a:schemeClr val="dk1"/>
                </a:solidFill>
                <a:ea typeface="Calibri"/>
                <a:cs typeface="Calibri"/>
                <a:sym typeface="Calibri"/>
              </a:endParaRPr>
            </a:p>
          </p:txBody>
        </p:sp>
      </p:grpSp>
      <p:grpSp>
        <p:nvGrpSpPr>
          <p:cNvPr id="163" name="Group 162"/>
          <p:cNvGrpSpPr/>
          <p:nvPr/>
        </p:nvGrpSpPr>
        <p:grpSpPr>
          <a:xfrm>
            <a:off x="5148977" y="2048497"/>
            <a:ext cx="3095431" cy="238089"/>
            <a:chOff x="5292993" y="5476583"/>
            <a:chExt cx="3095431" cy="238089"/>
          </a:xfrm>
        </p:grpSpPr>
        <p:cxnSp>
          <p:nvCxnSpPr>
            <p:cNvPr id="166" name="Shape 161"/>
            <p:cNvCxnSpPr/>
            <p:nvPr/>
          </p:nvCxnSpPr>
          <p:spPr>
            <a:xfrm>
              <a:off x="5292993" y="5629890"/>
              <a:ext cx="3095431" cy="0"/>
            </a:xfrm>
            <a:prstGeom prst="straightConnector1">
              <a:avLst/>
            </a:prstGeom>
            <a:noFill/>
            <a:ln w="38100" cap="flat" cmpd="sng">
              <a:solidFill>
                <a:srgbClr val="430071"/>
              </a:solidFill>
              <a:prstDash val="solid"/>
              <a:round/>
              <a:headEnd type="triangle" w="med" len="med"/>
              <a:tailEnd type="triangle" w="med" len="med"/>
            </a:ln>
          </p:spPr>
        </p:cxnSp>
        <p:sp>
          <p:nvSpPr>
            <p:cNvPr id="167" name="Shape 162"/>
            <p:cNvSpPr txBox="1"/>
            <p:nvPr/>
          </p:nvSpPr>
          <p:spPr>
            <a:xfrm>
              <a:off x="6228184" y="5476583"/>
              <a:ext cx="1152128" cy="238089"/>
            </a:xfrm>
            <a:prstGeom prst="rect">
              <a:avLst/>
            </a:prstGeom>
            <a:solidFill>
              <a:schemeClr val="lt1"/>
            </a:solidFill>
            <a:ln>
              <a:noFill/>
            </a:ln>
          </p:spPr>
          <p:txBody>
            <a:bodyPr lIns="91425" tIns="45700" rIns="91425" bIns="45700" anchor="t" anchorCtr="0">
              <a:noAutofit/>
            </a:bodyPr>
            <a:lstStyle/>
            <a:p>
              <a:pPr marL="0" marR="0" lvl="0" indent="0" algn="l" rtl="0">
                <a:spcBef>
                  <a:spcPts val="0"/>
                </a:spcBef>
                <a:buSzPct val="25000"/>
                <a:buNone/>
              </a:pPr>
              <a:r>
                <a:rPr lang="de-DE" sz="1300" b="1" dirty="0">
                  <a:solidFill>
                    <a:schemeClr val="dk1"/>
                  </a:solidFill>
                  <a:ea typeface="Calibri"/>
                  <a:cs typeface="Calibri"/>
                  <a:sym typeface="Calibri"/>
                </a:rPr>
                <a:t>Companies</a:t>
              </a:r>
            </a:p>
          </p:txBody>
        </p:sp>
      </p:grpSp>
      <p:grpSp>
        <p:nvGrpSpPr>
          <p:cNvPr id="168" name="Group 167"/>
          <p:cNvGrpSpPr/>
          <p:nvPr/>
        </p:nvGrpSpPr>
        <p:grpSpPr>
          <a:xfrm>
            <a:off x="696436" y="5491832"/>
            <a:ext cx="5099699" cy="313432"/>
            <a:chOff x="754662" y="4177020"/>
            <a:chExt cx="3890258" cy="313432"/>
          </a:xfrm>
        </p:grpSpPr>
        <p:cxnSp>
          <p:nvCxnSpPr>
            <p:cNvPr id="173" name="Shape 164"/>
            <p:cNvCxnSpPr/>
            <p:nvPr/>
          </p:nvCxnSpPr>
          <p:spPr>
            <a:xfrm flipV="1">
              <a:off x="754662" y="4333661"/>
              <a:ext cx="3890258" cy="1292"/>
            </a:xfrm>
            <a:prstGeom prst="straightConnector1">
              <a:avLst/>
            </a:prstGeom>
            <a:noFill/>
            <a:ln w="38100" cap="flat" cmpd="sng">
              <a:solidFill>
                <a:srgbClr val="97D2FF"/>
              </a:solidFill>
              <a:prstDash val="solid"/>
              <a:round/>
              <a:headEnd type="triangle" w="med" len="med"/>
              <a:tailEnd type="triangle" w="med" len="med"/>
            </a:ln>
          </p:spPr>
        </p:cxnSp>
        <p:sp>
          <p:nvSpPr>
            <p:cNvPr id="174" name="Shape 165"/>
            <p:cNvSpPr txBox="1"/>
            <p:nvPr/>
          </p:nvSpPr>
          <p:spPr>
            <a:xfrm>
              <a:off x="2248032" y="4177020"/>
              <a:ext cx="694039" cy="313432"/>
            </a:xfrm>
            <a:prstGeom prst="rect">
              <a:avLst/>
            </a:prstGeom>
            <a:solidFill>
              <a:schemeClr val="bg1"/>
            </a:solidFill>
            <a:ln>
              <a:noFill/>
            </a:ln>
          </p:spPr>
          <p:txBody>
            <a:bodyPr lIns="91425" tIns="45700" rIns="91425" bIns="45700" anchor="t" anchorCtr="0">
              <a:noAutofit/>
            </a:bodyPr>
            <a:lstStyle/>
            <a:p>
              <a:pPr marL="0" marR="0" lvl="0" indent="0" algn="l" rtl="0">
                <a:spcBef>
                  <a:spcPts val="0"/>
                </a:spcBef>
                <a:buSzPct val="25000"/>
                <a:buNone/>
              </a:pPr>
              <a:r>
                <a:rPr lang="de-DE" sz="1300" b="1" dirty="0">
                  <a:solidFill>
                    <a:schemeClr val="dk1"/>
                  </a:solidFill>
                  <a:ea typeface="Calibri"/>
                  <a:cs typeface="Calibri"/>
                  <a:sym typeface="Calibri"/>
                </a:rPr>
                <a:t>Charities</a:t>
              </a:r>
            </a:p>
          </p:txBody>
        </p:sp>
      </p:grpSp>
      <p:grpSp>
        <p:nvGrpSpPr>
          <p:cNvPr id="175" name="Group 174"/>
          <p:cNvGrpSpPr/>
          <p:nvPr/>
        </p:nvGrpSpPr>
        <p:grpSpPr>
          <a:xfrm>
            <a:off x="2051720" y="3265296"/>
            <a:ext cx="3744415" cy="369332"/>
            <a:chOff x="2679190" y="1813381"/>
            <a:chExt cx="2613803" cy="369332"/>
          </a:xfrm>
        </p:grpSpPr>
        <p:cxnSp>
          <p:nvCxnSpPr>
            <p:cNvPr id="180" name="Shape 139"/>
            <p:cNvCxnSpPr/>
            <p:nvPr/>
          </p:nvCxnSpPr>
          <p:spPr>
            <a:xfrm>
              <a:off x="2679190" y="1988840"/>
              <a:ext cx="2613803" cy="0"/>
            </a:xfrm>
            <a:prstGeom prst="straightConnector1">
              <a:avLst/>
            </a:prstGeom>
            <a:noFill/>
            <a:ln w="38100" cap="flat" cmpd="sng">
              <a:solidFill>
                <a:srgbClr val="68003F"/>
              </a:solidFill>
              <a:prstDash val="solid"/>
              <a:round/>
              <a:headEnd type="triangle" w="med" len="med"/>
              <a:tailEnd type="triangle" w="med" len="med"/>
            </a:ln>
          </p:spPr>
        </p:cxnSp>
        <p:sp>
          <p:nvSpPr>
            <p:cNvPr id="181" name="Shape 140"/>
            <p:cNvSpPr txBox="1"/>
            <p:nvPr/>
          </p:nvSpPr>
          <p:spPr>
            <a:xfrm>
              <a:off x="3579328" y="1813381"/>
              <a:ext cx="808887" cy="369332"/>
            </a:xfrm>
            <a:prstGeom prst="rect">
              <a:avLst/>
            </a:prstGeom>
            <a:solidFill>
              <a:schemeClr val="lt1"/>
            </a:solidFill>
            <a:ln>
              <a:noFill/>
            </a:ln>
          </p:spPr>
          <p:txBody>
            <a:bodyPr lIns="91425" tIns="45700" rIns="91425" bIns="45700" anchor="t" anchorCtr="0">
              <a:noAutofit/>
            </a:bodyPr>
            <a:lstStyle/>
            <a:p>
              <a:pPr marL="0" marR="0" lvl="0" indent="0" algn="l" rtl="0">
                <a:spcBef>
                  <a:spcPts val="0"/>
                </a:spcBef>
                <a:buSzPct val="25000"/>
                <a:buNone/>
              </a:pPr>
              <a:r>
                <a:rPr lang="de-DE" sz="1300" b="1" dirty="0" smtClean="0">
                  <a:solidFill>
                    <a:schemeClr val="dk1"/>
                  </a:solidFill>
                  <a:ea typeface="Calibri"/>
                  <a:cs typeface="Calibri"/>
                  <a:sym typeface="Calibri"/>
                </a:rPr>
                <a:t>Innovate UK</a:t>
              </a:r>
              <a:endParaRPr lang="de-DE" sz="1300" b="1" dirty="0">
                <a:solidFill>
                  <a:schemeClr val="dk1"/>
                </a:solidFill>
                <a:ea typeface="Calibri"/>
                <a:cs typeface="Calibri"/>
                <a:sym typeface="Calibri"/>
              </a:endParaRPr>
            </a:p>
          </p:txBody>
        </p:sp>
      </p:grpSp>
      <p:grpSp>
        <p:nvGrpSpPr>
          <p:cNvPr id="182" name="Group 181"/>
          <p:cNvGrpSpPr/>
          <p:nvPr/>
        </p:nvGrpSpPr>
        <p:grpSpPr>
          <a:xfrm>
            <a:off x="2051720" y="5131792"/>
            <a:ext cx="2448272" cy="288032"/>
            <a:chOff x="1975891" y="2129988"/>
            <a:chExt cx="2637844" cy="288032"/>
          </a:xfrm>
        </p:grpSpPr>
        <p:cxnSp>
          <p:nvCxnSpPr>
            <p:cNvPr id="183" name="Shape 141"/>
            <p:cNvCxnSpPr/>
            <p:nvPr/>
          </p:nvCxnSpPr>
          <p:spPr>
            <a:xfrm>
              <a:off x="1975891" y="2286079"/>
              <a:ext cx="2637844" cy="0"/>
            </a:xfrm>
            <a:prstGeom prst="straightConnector1">
              <a:avLst/>
            </a:prstGeom>
            <a:noFill/>
            <a:ln w="38100" cap="flat" cmpd="sng">
              <a:solidFill>
                <a:srgbClr val="FCCA00"/>
              </a:solidFill>
              <a:prstDash val="solid"/>
              <a:round/>
              <a:headEnd type="triangle" w="med" len="med"/>
              <a:tailEnd type="triangle" w="med" len="med"/>
            </a:ln>
          </p:spPr>
        </p:cxnSp>
        <p:sp>
          <p:nvSpPr>
            <p:cNvPr id="186" name="Shape 142"/>
            <p:cNvSpPr txBox="1"/>
            <p:nvPr/>
          </p:nvSpPr>
          <p:spPr>
            <a:xfrm>
              <a:off x="2561286" y="2129988"/>
              <a:ext cx="1506017" cy="288032"/>
            </a:xfrm>
            <a:prstGeom prst="rect">
              <a:avLst/>
            </a:prstGeom>
            <a:solidFill>
              <a:schemeClr val="lt1"/>
            </a:solidFill>
            <a:ln>
              <a:noFill/>
            </a:ln>
          </p:spPr>
          <p:txBody>
            <a:bodyPr lIns="36000" tIns="45700" rIns="36000" bIns="45700" anchor="t" anchorCtr="0">
              <a:noAutofit/>
            </a:bodyPr>
            <a:lstStyle/>
            <a:p>
              <a:pPr marL="0" marR="0" lvl="0" indent="0" algn="l" rtl="0">
                <a:spcBef>
                  <a:spcPts val="0"/>
                </a:spcBef>
                <a:buSzPct val="25000"/>
                <a:buNone/>
              </a:pPr>
              <a:r>
                <a:rPr lang="de-DE" sz="1300" b="1" dirty="0">
                  <a:solidFill>
                    <a:schemeClr val="dk1"/>
                  </a:solidFill>
                  <a:ea typeface="Calibri"/>
                  <a:cs typeface="Calibri"/>
                  <a:sym typeface="Calibri"/>
                </a:rPr>
                <a:t>SBRI Healthcare</a:t>
              </a:r>
            </a:p>
          </p:txBody>
        </p:sp>
      </p:grpSp>
      <p:grpSp>
        <p:nvGrpSpPr>
          <p:cNvPr id="188" name="Group 187"/>
          <p:cNvGrpSpPr/>
          <p:nvPr/>
        </p:nvGrpSpPr>
        <p:grpSpPr>
          <a:xfrm>
            <a:off x="3098016" y="4365104"/>
            <a:ext cx="2698119" cy="369332"/>
            <a:chOff x="2679190" y="1813381"/>
            <a:chExt cx="2613803" cy="369332"/>
          </a:xfrm>
        </p:grpSpPr>
        <p:cxnSp>
          <p:nvCxnSpPr>
            <p:cNvPr id="192" name="Shape 139"/>
            <p:cNvCxnSpPr/>
            <p:nvPr/>
          </p:nvCxnSpPr>
          <p:spPr>
            <a:xfrm>
              <a:off x="2679190" y="1988840"/>
              <a:ext cx="2613803" cy="0"/>
            </a:xfrm>
            <a:prstGeom prst="straightConnector1">
              <a:avLst/>
            </a:prstGeom>
            <a:noFill/>
            <a:ln w="38100" cap="flat" cmpd="sng">
              <a:solidFill>
                <a:srgbClr val="68003F"/>
              </a:solidFill>
              <a:prstDash val="solid"/>
              <a:round/>
              <a:headEnd type="triangle" w="med" len="med"/>
              <a:tailEnd type="triangle" w="med" len="med"/>
            </a:ln>
          </p:spPr>
        </p:cxnSp>
        <p:sp>
          <p:nvSpPr>
            <p:cNvPr id="193" name="Shape 140"/>
            <p:cNvSpPr txBox="1"/>
            <p:nvPr/>
          </p:nvSpPr>
          <p:spPr>
            <a:xfrm>
              <a:off x="3546041" y="1813381"/>
              <a:ext cx="840103" cy="369332"/>
            </a:xfrm>
            <a:prstGeom prst="rect">
              <a:avLst/>
            </a:prstGeom>
            <a:solidFill>
              <a:schemeClr val="lt1"/>
            </a:solidFill>
            <a:ln>
              <a:noFill/>
            </a:ln>
          </p:spPr>
          <p:txBody>
            <a:bodyPr lIns="36000" tIns="45700" rIns="36000" bIns="45700" anchor="t" anchorCtr="0">
              <a:noAutofit/>
            </a:bodyPr>
            <a:lstStyle/>
            <a:p>
              <a:pPr marL="0" marR="0" lvl="0" indent="0" algn="l" rtl="0">
                <a:spcBef>
                  <a:spcPts val="0"/>
                </a:spcBef>
                <a:buSzPct val="25000"/>
                <a:buNone/>
              </a:pPr>
              <a:r>
                <a:rPr lang="de-DE" sz="1300" b="1" dirty="0" smtClean="0">
                  <a:solidFill>
                    <a:schemeClr val="dk1"/>
                  </a:solidFill>
                  <a:ea typeface="Calibri"/>
                  <a:cs typeface="Calibri"/>
                  <a:sym typeface="Calibri"/>
                </a:rPr>
                <a:t>BMC Late</a:t>
              </a:r>
              <a:endParaRPr lang="de-DE" sz="1300" b="1" dirty="0">
                <a:solidFill>
                  <a:schemeClr val="dk1"/>
                </a:solidFill>
                <a:ea typeface="Calibri"/>
                <a:cs typeface="Calibri"/>
                <a:sym typeface="Calibri"/>
              </a:endParaRPr>
            </a:p>
          </p:txBody>
        </p:sp>
      </p:grpSp>
      <p:grpSp>
        <p:nvGrpSpPr>
          <p:cNvPr id="194" name="Group 193"/>
          <p:cNvGrpSpPr/>
          <p:nvPr/>
        </p:nvGrpSpPr>
        <p:grpSpPr>
          <a:xfrm>
            <a:off x="2051720" y="3625336"/>
            <a:ext cx="2446445" cy="360040"/>
            <a:chOff x="2679190" y="1838781"/>
            <a:chExt cx="2613803" cy="360040"/>
          </a:xfrm>
        </p:grpSpPr>
        <p:cxnSp>
          <p:nvCxnSpPr>
            <p:cNvPr id="195" name="Shape 139"/>
            <p:cNvCxnSpPr/>
            <p:nvPr/>
          </p:nvCxnSpPr>
          <p:spPr>
            <a:xfrm>
              <a:off x="2679190" y="1988840"/>
              <a:ext cx="2613803" cy="0"/>
            </a:xfrm>
            <a:prstGeom prst="straightConnector1">
              <a:avLst/>
            </a:prstGeom>
            <a:noFill/>
            <a:ln w="38100" cap="flat" cmpd="sng">
              <a:solidFill>
                <a:srgbClr val="68003F"/>
              </a:solidFill>
              <a:prstDash val="solid"/>
              <a:round/>
              <a:headEnd type="triangle" w="med" len="med"/>
              <a:tailEnd type="triangle" w="med" len="med"/>
            </a:ln>
          </p:spPr>
        </p:cxnSp>
        <p:sp>
          <p:nvSpPr>
            <p:cNvPr id="196" name="Shape 140"/>
            <p:cNvSpPr txBox="1"/>
            <p:nvPr/>
          </p:nvSpPr>
          <p:spPr>
            <a:xfrm>
              <a:off x="3474245" y="1838781"/>
              <a:ext cx="1128294" cy="360040"/>
            </a:xfrm>
            <a:prstGeom prst="rect">
              <a:avLst/>
            </a:prstGeom>
            <a:solidFill>
              <a:schemeClr val="lt1"/>
            </a:solidFill>
            <a:ln>
              <a:noFill/>
            </a:ln>
          </p:spPr>
          <p:txBody>
            <a:bodyPr lIns="91425" tIns="45700" rIns="36000" bIns="45700" anchor="t" anchorCtr="0">
              <a:noAutofit/>
            </a:bodyPr>
            <a:lstStyle/>
            <a:p>
              <a:pPr marL="0" marR="0" lvl="0" indent="0" algn="l" rtl="0">
                <a:spcBef>
                  <a:spcPts val="0"/>
                </a:spcBef>
                <a:buSzPct val="25000"/>
                <a:buNone/>
              </a:pPr>
              <a:r>
                <a:rPr lang="de-DE" sz="1300" b="1" dirty="0" smtClean="0">
                  <a:solidFill>
                    <a:schemeClr val="dk1"/>
                  </a:solidFill>
                  <a:ea typeface="Calibri"/>
                  <a:cs typeface="Calibri"/>
                  <a:sym typeface="Calibri"/>
                </a:rPr>
                <a:t>BMC Early</a:t>
              </a:r>
              <a:endParaRPr lang="de-DE" sz="1300" b="1" dirty="0">
                <a:solidFill>
                  <a:schemeClr val="dk1"/>
                </a:solidFill>
                <a:ea typeface="Calibri"/>
                <a:cs typeface="Calibri"/>
                <a:sym typeface="Calibri"/>
              </a:endParaRPr>
            </a:p>
          </p:txBody>
        </p:sp>
      </p:grpSp>
      <p:grpSp>
        <p:nvGrpSpPr>
          <p:cNvPr id="285" name="Group 284"/>
          <p:cNvGrpSpPr/>
          <p:nvPr/>
        </p:nvGrpSpPr>
        <p:grpSpPr>
          <a:xfrm>
            <a:off x="2051721" y="3960488"/>
            <a:ext cx="2446444" cy="291932"/>
            <a:chOff x="1907703" y="2678558"/>
            <a:chExt cx="2061373" cy="291932"/>
          </a:xfrm>
        </p:grpSpPr>
        <p:cxnSp>
          <p:nvCxnSpPr>
            <p:cNvPr id="286" name="Shape 145"/>
            <p:cNvCxnSpPr/>
            <p:nvPr/>
          </p:nvCxnSpPr>
          <p:spPr>
            <a:xfrm>
              <a:off x="1907703" y="2845072"/>
              <a:ext cx="2061373" cy="0"/>
            </a:xfrm>
            <a:prstGeom prst="straightConnector1">
              <a:avLst/>
            </a:prstGeom>
            <a:noFill/>
            <a:ln w="38100" cap="flat" cmpd="sng">
              <a:solidFill>
                <a:srgbClr val="68003F"/>
              </a:solidFill>
              <a:prstDash val="solid"/>
              <a:round/>
              <a:headEnd type="triangle" w="med" len="med"/>
              <a:tailEnd type="triangle" w="med" len="med"/>
            </a:ln>
          </p:spPr>
        </p:cxnSp>
        <p:sp>
          <p:nvSpPr>
            <p:cNvPr id="287" name="Shape 146"/>
            <p:cNvSpPr txBox="1"/>
            <p:nvPr/>
          </p:nvSpPr>
          <p:spPr>
            <a:xfrm>
              <a:off x="2266501" y="2678558"/>
              <a:ext cx="1252709" cy="291932"/>
            </a:xfrm>
            <a:prstGeom prst="rect">
              <a:avLst/>
            </a:prstGeom>
            <a:solidFill>
              <a:schemeClr val="lt1"/>
            </a:solidFill>
            <a:ln>
              <a:noFill/>
            </a:ln>
          </p:spPr>
          <p:txBody>
            <a:bodyPr lIns="36000" tIns="45700" rIns="0" bIns="45700" anchor="t" anchorCtr="0">
              <a:noAutofit/>
            </a:bodyPr>
            <a:lstStyle/>
            <a:p>
              <a:pPr marL="0" marR="0" lvl="0" indent="0" algn="ctr" rtl="0">
                <a:spcBef>
                  <a:spcPts val="0"/>
                </a:spcBef>
                <a:buSzPct val="25000"/>
                <a:buNone/>
              </a:pPr>
              <a:r>
                <a:rPr lang="de-DE" sz="1300" b="1" dirty="0" smtClean="0">
                  <a:solidFill>
                    <a:schemeClr val="dk1"/>
                  </a:solidFill>
                  <a:ea typeface="Calibri"/>
                  <a:cs typeface="Calibri"/>
                  <a:sym typeface="Calibri"/>
                </a:rPr>
                <a:t>BMC Feasibility</a:t>
              </a:r>
              <a:endParaRPr lang="de-DE" sz="1300" b="1" dirty="0">
                <a:solidFill>
                  <a:schemeClr val="dk1"/>
                </a:solidFill>
                <a:ea typeface="Calibri"/>
                <a:cs typeface="Calibri"/>
                <a:sym typeface="Calibri"/>
              </a:endParaRPr>
            </a:p>
          </p:txBody>
        </p:sp>
      </p:grpSp>
      <p:grpSp>
        <p:nvGrpSpPr>
          <p:cNvPr id="95" name="Group 94"/>
          <p:cNvGrpSpPr/>
          <p:nvPr/>
        </p:nvGrpSpPr>
        <p:grpSpPr>
          <a:xfrm>
            <a:off x="683568" y="1844824"/>
            <a:ext cx="2415363" cy="238175"/>
            <a:chOff x="1187624" y="2414845"/>
            <a:chExt cx="1470352" cy="238175"/>
          </a:xfrm>
        </p:grpSpPr>
        <p:cxnSp>
          <p:nvCxnSpPr>
            <p:cNvPr id="112" name="Shape 143"/>
            <p:cNvCxnSpPr/>
            <p:nvPr/>
          </p:nvCxnSpPr>
          <p:spPr>
            <a:xfrm>
              <a:off x="1187624" y="2566333"/>
              <a:ext cx="1470352" cy="0"/>
            </a:xfrm>
            <a:prstGeom prst="straightConnector1">
              <a:avLst/>
            </a:prstGeom>
            <a:noFill/>
            <a:ln w="38100" cap="flat" cmpd="sng">
              <a:solidFill>
                <a:schemeClr val="accent4">
                  <a:lumMod val="75000"/>
                </a:schemeClr>
              </a:solidFill>
              <a:prstDash val="solid"/>
              <a:round/>
              <a:headEnd type="triangle" w="med" len="med"/>
              <a:tailEnd type="triangle" w="med" len="med"/>
            </a:ln>
          </p:spPr>
        </p:cxnSp>
        <p:sp>
          <p:nvSpPr>
            <p:cNvPr id="113" name="Shape 144"/>
            <p:cNvSpPr txBox="1"/>
            <p:nvPr/>
          </p:nvSpPr>
          <p:spPr>
            <a:xfrm>
              <a:off x="1719877" y="2414845"/>
              <a:ext cx="432114" cy="238175"/>
            </a:xfrm>
            <a:prstGeom prst="rect">
              <a:avLst/>
            </a:prstGeom>
            <a:solidFill>
              <a:schemeClr val="lt1"/>
            </a:solidFill>
            <a:ln>
              <a:noFill/>
            </a:ln>
          </p:spPr>
          <p:txBody>
            <a:bodyPr lIns="91425" tIns="45700" rIns="91425" bIns="45700" anchor="t" anchorCtr="0">
              <a:noAutofit/>
            </a:bodyPr>
            <a:lstStyle/>
            <a:p>
              <a:pPr marL="0" marR="0" lvl="0" indent="0" algn="l" rtl="0">
                <a:spcBef>
                  <a:spcPts val="0"/>
                </a:spcBef>
                <a:buSzPct val="25000"/>
                <a:buNone/>
              </a:pPr>
              <a:r>
                <a:rPr lang="de-DE" sz="1300" b="1" dirty="0" smtClean="0">
                  <a:solidFill>
                    <a:schemeClr val="dk1"/>
                  </a:solidFill>
                  <a:ea typeface="Calibri"/>
                  <a:cs typeface="Calibri"/>
                  <a:sym typeface="Calibri"/>
                </a:rPr>
                <a:t>CCFA</a:t>
              </a:r>
              <a:endParaRPr lang="de-DE" sz="1300" b="1" dirty="0">
                <a:solidFill>
                  <a:schemeClr val="dk1"/>
                </a:solidFill>
                <a:ea typeface="Calibri"/>
                <a:cs typeface="Calibri"/>
                <a:sym typeface="Calibri"/>
              </a:endParaRPr>
            </a:p>
          </p:txBody>
        </p:sp>
      </p:grpSp>
    </p:spTree>
    <p:extLst>
      <p:ext uri="{BB962C8B-B14F-4D97-AF65-F5344CB8AC3E}">
        <p14:creationId xmlns:p14="http://schemas.microsoft.com/office/powerpoint/2010/main" val="2730406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86"/>
                                        </p:tgtEl>
                                      </p:cBhvr>
                                    </p:animEffect>
                                    <p:set>
                                      <p:cBhvr>
                                        <p:cTn id="7" dur="1" fill="hold">
                                          <p:stCondLst>
                                            <p:cond delay="499"/>
                                          </p:stCondLst>
                                        </p:cTn>
                                        <p:tgtEl>
                                          <p:spTgt spid="86"/>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97"/>
                                        </p:tgtEl>
                                      </p:cBhvr>
                                    </p:animEffect>
                                    <p:set>
                                      <p:cBhvr>
                                        <p:cTn id="10" dur="1" fill="hold">
                                          <p:stCondLst>
                                            <p:cond delay="499"/>
                                          </p:stCondLst>
                                        </p:cTn>
                                        <p:tgtEl>
                                          <p:spTgt spid="97"/>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100"/>
                                        </p:tgtEl>
                                      </p:cBhvr>
                                    </p:animEffect>
                                    <p:set>
                                      <p:cBhvr>
                                        <p:cTn id="13" dur="1" fill="hold">
                                          <p:stCondLst>
                                            <p:cond delay="499"/>
                                          </p:stCondLst>
                                        </p:cTn>
                                        <p:tgtEl>
                                          <p:spTgt spid="100"/>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500"/>
                                        <p:tgtEl>
                                          <p:spTgt spid="194"/>
                                        </p:tgtEl>
                                      </p:cBhvr>
                                    </p:animEffect>
                                    <p:set>
                                      <p:cBhvr>
                                        <p:cTn id="16" dur="1" fill="hold">
                                          <p:stCondLst>
                                            <p:cond delay="499"/>
                                          </p:stCondLst>
                                        </p:cTn>
                                        <p:tgtEl>
                                          <p:spTgt spid="194"/>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500"/>
                                        <p:tgtEl>
                                          <p:spTgt spid="175"/>
                                        </p:tgtEl>
                                      </p:cBhvr>
                                    </p:animEffect>
                                    <p:set>
                                      <p:cBhvr>
                                        <p:cTn id="19" dur="1" fill="hold">
                                          <p:stCondLst>
                                            <p:cond delay="499"/>
                                          </p:stCondLst>
                                        </p:cTn>
                                        <p:tgtEl>
                                          <p:spTgt spid="175"/>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285"/>
                                        </p:tgtEl>
                                      </p:cBhvr>
                                    </p:animEffect>
                                    <p:set>
                                      <p:cBhvr>
                                        <p:cTn id="22" dur="1" fill="hold">
                                          <p:stCondLst>
                                            <p:cond delay="499"/>
                                          </p:stCondLst>
                                        </p:cTn>
                                        <p:tgtEl>
                                          <p:spTgt spid="285"/>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188"/>
                                        </p:tgtEl>
                                      </p:cBhvr>
                                    </p:animEffect>
                                    <p:set>
                                      <p:cBhvr>
                                        <p:cTn id="25" dur="1" fill="hold">
                                          <p:stCondLst>
                                            <p:cond delay="499"/>
                                          </p:stCondLst>
                                        </p:cTn>
                                        <p:tgtEl>
                                          <p:spTgt spid="188"/>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103"/>
                                        </p:tgtEl>
                                      </p:cBhvr>
                                    </p:animEffect>
                                    <p:set>
                                      <p:cBhvr>
                                        <p:cTn id="28" dur="1" fill="hold">
                                          <p:stCondLst>
                                            <p:cond delay="499"/>
                                          </p:stCondLst>
                                        </p:cTn>
                                        <p:tgtEl>
                                          <p:spTgt spid="103"/>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182"/>
                                        </p:tgtEl>
                                      </p:cBhvr>
                                    </p:animEffect>
                                    <p:set>
                                      <p:cBhvr>
                                        <p:cTn id="31" dur="1" fill="hold">
                                          <p:stCondLst>
                                            <p:cond delay="499"/>
                                          </p:stCondLst>
                                        </p:cTn>
                                        <p:tgtEl>
                                          <p:spTgt spid="182"/>
                                        </p:tgtEl>
                                        <p:attrNameLst>
                                          <p:attrName>style.visibility</p:attrName>
                                        </p:attrNameLst>
                                      </p:cBhvr>
                                      <p:to>
                                        <p:strVal val="hidden"/>
                                      </p:to>
                                    </p:set>
                                  </p:childTnLst>
                                </p:cTn>
                              </p:par>
                              <p:par>
                                <p:cTn id="32" presetID="10" presetClass="exit" presetSubtype="0" fill="hold" nodeType="withEffect">
                                  <p:stCondLst>
                                    <p:cond delay="0"/>
                                  </p:stCondLst>
                                  <p:childTnLst>
                                    <p:animEffect transition="out" filter="fade">
                                      <p:cBhvr>
                                        <p:cTn id="33" dur="500"/>
                                        <p:tgtEl>
                                          <p:spTgt spid="106"/>
                                        </p:tgtEl>
                                      </p:cBhvr>
                                    </p:animEffect>
                                    <p:set>
                                      <p:cBhvr>
                                        <p:cTn id="34" dur="1" fill="hold">
                                          <p:stCondLst>
                                            <p:cond delay="499"/>
                                          </p:stCondLst>
                                        </p:cTn>
                                        <p:tgtEl>
                                          <p:spTgt spid="106"/>
                                        </p:tgtEl>
                                        <p:attrNameLst>
                                          <p:attrName>style.visibility</p:attrName>
                                        </p:attrNameLst>
                                      </p:cBhvr>
                                      <p:to>
                                        <p:strVal val="hidden"/>
                                      </p:to>
                                    </p:set>
                                  </p:childTnLst>
                                </p:cTn>
                              </p:par>
                              <p:par>
                                <p:cTn id="35" presetID="10" presetClass="exit" presetSubtype="0" fill="hold" nodeType="withEffect">
                                  <p:stCondLst>
                                    <p:cond delay="0"/>
                                  </p:stCondLst>
                                  <p:childTnLst>
                                    <p:animEffect transition="out" filter="fade">
                                      <p:cBhvr>
                                        <p:cTn id="36" dur="500"/>
                                        <p:tgtEl>
                                          <p:spTgt spid="109"/>
                                        </p:tgtEl>
                                      </p:cBhvr>
                                    </p:animEffect>
                                    <p:set>
                                      <p:cBhvr>
                                        <p:cTn id="37" dur="1" fill="hold">
                                          <p:stCondLst>
                                            <p:cond delay="499"/>
                                          </p:stCondLst>
                                        </p:cTn>
                                        <p:tgtEl>
                                          <p:spTgt spid="109"/>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500"/>
                                        <p:tgtEl>
                                          <p:spTgt spid="168"/>
                                        </p:tgtEl>
                                      </p:cBhvr>
                                    </p:animEffect>
                                    <p:set>
                                      <p:cBhvr>
                                        <p:cTn id="40" dur="1" fill="hold">
                                          <p:stCondLst>
                                            <p:cond delay="499"/>
                                          </p:stCondLst>
                                        </p:cTn>
                                        <p:tgtEl>
                                          <p:spTgt spid="168"/>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500"/>
                                        <p:tgtEl>
                                          <p:spTgt spid="119"/>
                                        </p:tgtEl>
                                      </p:cBhvr>
                                    </p:animEffect>
                                    <p:set>
                                      <p:cBhvr>
                                        <p:cTn id="43" dur="1" fill="hold">
                                          <p:stCondLst>
                                            <p:cond delay="499"/>
                                          </p:stCondLst>
                                        </p:cTn>
                                        <p:tgtEl>
                                          <p:spTgt spid="119"/>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500"/>
                                        <p:tgtEl>
                                          <p:spTgt spid="122"/>
                                        </p:tgtEl>
                                      </p:cBhvr>
                                    </p:animEffect>
                                    <p:set>
                                      <p:cBhvr>
                                        <p:cTn id="46" dur="1" fill="hold">
                                          <p:stCondLst>
                                            <p:cond delay="499"/>
                                          </p:stCondLst>
                                        </p:cTn>
                                        <p:tgtEl>
                                          <p:spTgt spid="122"/>
                                        </p:tgtEl>
                                        <p:attrNameLst>
                                          <p:attrName>style.visibility</p:attrName>
                                        </p:attrNameLst>
                                      </p:cBhvr>
                                      <p:to>
                                        <p:strVal val="hidden"/>
                                      </p:to>
                                    </p:set>
                                  </p:childTnLst>
                                </p:cTn>
                              </p:par>
                              <p:par>
                                <p:cTn id="47" presetID="10" presetClass="exit" presetSubtype="0" fill="hold" nodeType="withEffect">
                                  <p:stCondLst>
                                    <p:cond delay="0"/>
                                  </p:stCondLst>
                                  <p:childTnLst>
                                    <p:animEffect transition="out" filter="fade">
                                      <p:cBhvr>
                                        <p:cTn id="48" dur="500"/>
                                        <p:tgtEl>
                                          <p:spTgt spid="128"/>
                                        </p:tgtEl>
                                      </p:cBhvr>
                                    </p:animEffect>
                                    <p:set>
                                      <p:cBhvr>
                                        <p:cTn id="49" dur="1" fill="hold">
                                          <p:stCondLst>
                                            <p:cond delay="499"/>
                                          </p:stCondLst>
                                        </p:cTn>
                                        <p:tgtEl>
                                          <p:spTgt spid="128"/>
                                        </p:tgtEl>
                                        <p:attrNameLst>
                                          <p:attrName>style.visibility</p:attrName>
                                        </p:attrNameLst>
                                      </p:cBhvr>
                                      <p:to>
                                        <p:strVal val="hidden"/>
                                      </p:to>
                                    </p:set>
                                  </p:childTnLst>
                                </p:cTn>
                              </p:par>
                              <p:par>
                                <p:cTn id="50" presetID="10" presetClass="exit" presetSubtype="0" fill="hold" nodeType="withEffect">
                                  <p:stCondLst>
                                    <p:cond delay="0"/>
                                  </p:stCondLst>
                                  <p:childTnLst>
                                    <p:animEffect transition="out" filter="fade">
                                      <p:cBhvr>
                                        <p:cTn id="51" dur="500"/>
                                        <p:tgtEl>
                                          <p:spTgt spid="163"/>
                                        </p:tgtEl>
                                      </p:cBhvr>
                                    </p:animEffect>
                                    <p:set>
                                      <p:cBhvr>
                                        <p:cTn id="52" dur="1" fill="hold">
                                          <p:stCondLst>
                                            <p:cond delay="499"/>
                                          </p:stCondLst>
                                        </p:cTn>
                                        <p:tgtEl>
                                          <p:spTgt spid="163"/>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95"/>
                                        </p:tgtEl>
                                        <p:attrNameLst>
                                          <p:attrName>style.visibility</p:attrName>
                                        </p:attrNameLst>
                                      </p:cBhvr>
                                      <p:to>
                                        <p:strVal val="visible"/>
                                      </p:to>
                                    </p:set>
                                    <p:animEffect transition="in" filter="fade">
                                      <p:cBhvr>
                                        <p:cTn id="57"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546" y="127464"/>
            <a:ext cx="7017766" cy="1001599"/>
          </a:xfrm>
        </p:spPr>
        <p:txBody>
          <a:bodyPr>
            <a:normAutofit fontScale="90000"/>
          </a:bodyPr>
          <a:lstStyle/>
          <a:p>
            <a:r>
              <a:rPr lang="en-GB" dirty="0" smtClean="0"/>
              <a:t>Some of the next steps for EPSRC funded research towards applications in health and care:</a:t>
            </a:r>
            <a:endParaRPr lang="en-GB" dirty="0"/>
          </a:p>
        </p:txBody>
      </p:sp>
      <p:graphicFrame>
        <p:nvGraphicFramePr>
          <p:cNvPr id="8" name="Diagram 7"/>
          <p:cNvGraphicFramePr/>
          <p:nvPr>
            <p:extLst>
              <p:ext uri="{D42A27DB-BD31-4B8C-83A1-F6EECF244321}">
                <p14:modId xmlns:p14="http://schemas.microsoft.com/office/powerpoint/2010/main" val="1125404376"/>
              </p:ext>
            </p:extLst>
          </p:nvPr>
        </p:nvGraphicFramePr>
        <p:xfrm>
          <a:off x="1524000" y="1397000"/>
          <a:ext cx="6096000" cy="49843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Rounded Rectangle 8"/>
          <p:cNvSpPr/>
          <p:nvPr/>
        </p:nvSpPr>
        <p:spPr>
          <a:xfrm>
            <a:off x="539552" y="1412776"/>
            <a:ext cx="792088" cy="4968552"/>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TextBox 9"/>
          <p:cNvSpPr txBox="1"/>
          <p:nvPr/>
        </p:nvSpPr>
        <p:spPr>
          <a:xfrm>
            <a:off x="685032" y="1756021"/>
            <a:ext cx="615553" cy="4464496"/>
          </a:xfrm>
          <a:prstGeom prst="rect">
            <a:avLst/>
          </a:prstGeom>
          <a:noFill/>
        </p:spPr>
        <p:txBody>
          <a:bodyPr vert="vert270" wrap="square" lIns="0" tIns="0" rIns="0" bIns="0" rtlCol="0">
            <a:spAutoFit/>
          </a:bodyPr>
          <a:lstStyle/>
          <a:p>
            <a:pPr algn="ctr"/>
            <a:r>
              <a:rPr lang="en-GB" sz="2000" b="1" dirty="0" smtClean="0"/>
              <a:t>EPSRC funded research and training TRL 1-4</a:t>
            </a:r>
          </a:p>
        </p:txBody>
      </p:sp>
      <p:sp>
        <p:nvSpPr>
          <p:cNvPr id="11" name="Rounded Rectangle 10"/>
          <p:cNvSpPr/>
          <p:nvPr/>
        </p:nvSpPr>
        <p:spPr>
          <a:xfrm>
            <a:off x="7812360" y="1412776"/>
            <a:ext cx="1080120" cy="4968552"/>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extBox 11"/>
          <p:cNvSpPr txBox="1"/>
          <p:nvPr/>
        </p:nvSpPr>
        <p:spPr>
          <a:xfrm>
            <a:off x="7890755" y="1664804"/>
            <a:ext cx="830997" cy="4464496"/>
          </a:xfrm>
          <a:prstGeom prst="rect">
            <a:avLst/>
          </a:prstGeom>
          <a:noFill/>
        </p:spPr>
        <p:txBody>
          <a:bodyPr vert="vert" wrap="square" lIns="0" tIns="0" rIns="0" bIns="0" rtlCol="0">
            <a:spAutoFit/>
          </a:bodyPr>
          <a:lstStyle/>
          <a:p>
            <a:pPr algn="ctr"/>
            <a:r>
              <a:rPr lang="en-GB" b="1" dirty="0"/>
              <a:t>higher quality </a:t>
            </a:r>
            <a:r>
              <a:rPr lang="en-GB" b="1" dirty="0" smtClean="0"/>
              <a:t>care, </a:t>
            </a:r>
            <a:r>
              <a:rPr lang="en-GB" b="1" dirty="0"/>
              <a:t>better patient outcomes, </a:t>
            </a:r>
            <a:r>
              <a:rPr lang="en-GB" b="1" dirty="0" smtClean="0"/>
              <a:t> reducing </a:t>
            </a:r>
            <a:r>
              <a:rPr lang="en-GB" b="1" dirty="0"/>
              <a:t>the cost of healthcare and </a:t>
            </a:r>
            <a:r>
              <a:rPr lang="en-GB" b="1" dirty="0" smtClean="0"/>
              <a:t>driving </a:t>
            </a:r>
            <a:r>
              <a:rPr lang="en-GB" b="1" dirty="0"/>
              <a:t>UK growth</a:t>
            </a:r>
            <a:endParaRPr lang="en-GB" b="1" dirty="0" smtClean="0"/>
          </a:p>
        </p:txBody>
      </p:sp>
    </p:spTree>
    <p:extLst>
      <p:ext uri="{BB962C8B-B14F-4D97-AF65-F5344CB8AC3E}">
        <p14:creationId xmlns:p14="http://schemas.microsoft.com/office/powerpoint/2010/main" val="283360326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Our approach to accelerating impact</a:t>
            </a:r>
            <a:endParaRPr lang="en-GB" dirty="0"/>
          </a:p>
        </p:txBody>
      </p:sp>
      <p:sp>
        <p:nvSpPr>
          <p:cNvPr id="8" name="TextBox 7"/>
          <p:cNvSpPr txBox="1"/>
          <p:nvPr/>
        </p:nvSpPr>
        <p:spPr>
          <a:xfrm>
            <a:off x="5550368" y="1626536"/>
            <a:ext cx="3168352" cy="3877985"/>
          </a:xfrm>
          <a:prstGeom prst="rect">
            <a:avLst/>
          </a:prstGeom>
          <a:noFill/>
        </p:spPr>
        <p:txBody>
          <a:bodyPr wrap="square" lIns="0" tIns="0" rIns="0" bIns="0" rtlCol="0">
            <a:spAutoFit/>
          </a:bodyPr>
          <a:lstStyle/>
          <a:p>
            <a:r>
              <a:rPr lang="en-GB" dirty="0" smtClean="0"/>
              <a:t>Making sure researchers we fund have done as much as possible to make it likely that </a:t>
            </a:r>
          </a:p>
          <a:p>
            <a:endParaRPr lang="en-GB" dirty="0" smtClean="0"/>
          </a:p>
          <a:p>
            <a:pPr marL="285750" indent="-285750">
              <a:buFontTx/>
              <a:buBlip>
                <a:blip r:embed="rId3"/>
              </a:buBlip>
            </a:pPr>
            <a:r>
              <a:rPr lang="en-GB" dirty="0" smtClean="0"/>
              <a:t>impact </a:t>
            </a:r>
            <a:r>
              <a:rPr lang="en-GB" dirty="0"/>
              <a:t>will </a:t>
            </a:r>
            <a:r>
              <a:rPr lang="en-GB" dirty="0" smtClean="0"/>
              <a:t>arise,</a:t>
            </a:r>
          </a:p>
          <a:p>
            <a:pPr marL="285750" indent="-285750">
              <a:buFontTx/>
              <a:buBlip>
                <a:blip r:embed="rId3"/>
              </a:buBlip>
            </a:pPr>
            <a:r>
              <a:rPr lang="en-GB" dirty="0" smtClean="0"/>
              <a:t>it </a:t>
            </a:r>
            <a:r>
              <a:rPr lang="en-GB" dirty="0"/>
              <a:t>will arise more quickly </a:t>
            </a:r>
          </a:p>
          <a:p>
            <a:pPr marL="285750" indent="-285750">
              <a:buFontTx/>
              <a:buBlip>
                <a:blip r:embed="rId3"/>
              </a:buBlip>
            </a:pPr>
            <a:r>
              <a:rPr lang="en-GB" dirty="0" smtClean="0"/>
              <a:t>it </a:t>
            </a:r>
            <a:r>
              <a:rPr lang="en-GB" dirty="0"/>
              <a:t>will bring benefit to the </a:t>
            </a:r>
            <a:r>
              <a:rPr lang="en-GB" dirty="0" smtClean="0"/>
              <a:t>UK</a:t>
            </a:r>
          </a:p>
          <a:p>
            <a:pPr marL="285750" indent="-285750">
              <a:buFontTx/>
              <a:buBlip>
                <a:blip r:embed="rId3"/>
              </a:buBlip>
            </a:pPr>
            <a:endParaRPr lang="en-GB" dirty="0" smtClean="0"/>
          </a:p>
          <a:p>
            <a:pPr marL="285750" indent="-285750">
              <a:buFontTx/>
              <a:buBlip>
                <a:blip r:embed="rId3"/>
              </a:buBlip>
            </a:pPr>
            <a:endParaRPr lang="en-GB" dirty="0"/>
          </a:p>
          <a:p>
            <a:r>
              <a:rPr lang="en-GB" dirty="0" smtClean="0"/>
              <a:t>Giving them the momentum, skills, knowledge, preparation and networks to fly over any translation gaps and access further funding needed.</a:t>
            </a:r>
          </a:p>
        </p:txBody>
      </p:sp>
      <p:pic>
        <p:nvPicPr>
          <p:cNvPr id="4" name="Picture 4" descr="airplane on runw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584" y="1626536"/>
            <a:ext cx="3528392"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47017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476672"/>
            <a:ext cx="6711950" cy="576064"/>
          </a:xfrm>
        </p:spPr>
        <p:txBody>
          <a:bodyPr>
            <a:noAutofit/>
          </a:bodyPr>
          <a:lstStyle/>
          <a:p>
            <a:r>
              <a:rPr lang="en-GB" b="1" dirty="0" smtClean="0"/>
              <a:t>Community-led routes for funding</a:t>
            </a:r>
            <a:br>
              <a:rPr lang="en-GB" b="1" dirty="0" smtClean="0"/>
            </a:br>
            <a:endParaRPr lang="en-GB" b="1" dirty="0"/>
          </a:p>
        </p:txBody>
      </p:sp>
      <p:graphicFrame>
        <p:nvGraphicFramePr>
          <p:cNvPr id="4" name="Content Placeholder 3"/>
          <p:cNvGraphicFramePr>
            <a:graphicFrameLocks noGrp="1"/>
          </p:cNvGraphicFramePr>
          <p:nvPr>
            <p:ph idx="4294967295"/>
            <p:extLst>
              <p:ext uri="{D42A27DB-BD31-4B8C-83A1-F6EECF244321}">
                <p14:modId xmlns:p14="http://schemas.microsoft.com/office/powerpoint/2010/main" val="2634772240"/>
              </p:ext>
            </p:extLst>
          </p:nvPr>
        </p:nvGraphicFramePr>
        <p:xfrm>
          <a:off x="179512" y="1340768"/>
          <a:ext cx="8829704" cy="51125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535102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First two investigator-led Panels</a:t>
            </a:r>
            <a:endParaRPr lang="en-GB" dirty="0"/>
          </a:p>
        </p:txBody>
      </p:sp>
      <p:graphicFrame>
        <p:nvGraphicFramePr>
          <p:cNvPr id="4" name="Diagram 3"/>
          <p:cNvGraphicFramePr/>
          <p:nvPr>
            <p:extLst>
              <p:ext uri="{D42A27DB-BD31-4B8C-83A1-F6EECF244321}">
                <p14:modId xmlns:p14="http://schemas.microsoft.com/office/powerpoint/2010/main" val="934577"/>
              </p:ext>
            </p:extLst>
          </p:nvPr>
        </p:nvGraphicFramePr>
        <p:xfrm>
          <a:off x="361951" y="1313765"/>
          <a:ext cx="8324850" cy="51305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9131682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Impact and Translation toolkit</a:t>
            </a:r>
            <a:endParaRPr lang="en-GB" dirty="0"/>
          </a:p>
        </p:txBody>
      </p:sp>
      <p:graphicFrame>
        <p:nvGraphicFramePr>
          <p:cNvPr id="4" name="Content Placeholder 3"/>
          <p:cNvGraphicFramePr>
            <a:graphicFrameLocks noGrp="1"/>
          </p:cNvGraphicFramePr>
          <p:nvPr>
            <p:ph idx="4294967295"/>
            <p:extLst>
              <p:ext uri="{D42A27DB-BD31-4B8C-83A1-F6EECF244321}">
                <p14:modId xmlns:p14="http://schemas.microsoft.com/office/powerpoint/2010/main" val="3525854316"/>
              </p:ext>
            </p:extLst>
          </p:nvPr>
        </p:nvGraphicFramePr>
        <p:xfrm>
          <a:off x="685800" y="1524000"/>
          <a:ext cx="777240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3684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525" y="278650"/>
            <a:ext cx="7824788" cy="809625"/>
          </a:xfrm>
        </p:spPr>
        <p:txBody>
          <a:bodyPr/>
          <a:lstStyle/>
          <a:p>
            <a:r>
              <a:rPr lang="en-GB" dirty="0" smtClean="0"/>
              <a:t>Impact and translation toolkit</a:t>
            </a:r>
            <a:endParaRPr lang="en-GB" dirty="0"/>
          </a:p>
        </p:txBody>
      </p:sp>
      <p:pic>
        <p:nvPicPr>
          <p:cNvPr id="3075"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2298" t="10344" r="8956" b="8620"/>
          <a:stretch/>
        </p:blipFill>
        <p:spPr bwMode="auto">
          <a:xfrm>
            <a:off x="1259632" y="1808820"/>
            <a:ext cx="6264696" cy="44602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296525" y="1347155"/>
            <a:ext cx="8640960" cy="338554"/>
          </a:xfrm>
          <a:prstGeom prst="rect">
            <a:avLst/>
          </a:prstGeom>
        </p:spPr>
        <p:txBody>
          <a:bodyPr wrap="square">
            <a:spAutoFit/>
          </a:bodyPr>
          <a:lstStyle/>
          <a:p>
            <a:pPr algn="ctr"/>
            <a:r>
              <a:rPr lang="en-GB" sz="1600">
                <a:hlinkClick r:id="rId3"/>
              </a:rPr>
              <a:t>https://www.epsrc.ac.uk/research/ourportfolio/themes/healthcaretechnologies/strategy/toolkit/</a:t>
            </a:r>
            <a:r>
              <a:rPr lang="en-GB" sz="1600"/>
              <a:t> </a:t>
            </a:r>
            <a:endParaRPr lang="en-GB" sz="1600" dirty="0"/>
          </a:p>
        </p:txBody>
      </p:sp>
    </p:spTree>
    <p:extLst>
      <p:ext uri="{BB962C8B-B14F-4D97-AF65-F5344CB8AC3E}">
        <p14:creationId xmlns:p14="http://schemas.microsoft.com/office/powerpoint/2010/main" val="34780662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6711950" cy="576064"/>
          </a:xfrm>
        </p:spPr>
        <p:txBody>
          <a:bodyPr/>
          <a:lstStyle/>
          <a:p>
            <a:r>
              <a:rPr lang="en-GB" dirty="0" smtClean="0"/>
              <a:t>Implementing our strategy- fellowships</a:t>
            </a:r>
            <a:endParaRPr lang="en-GB" dirty="0"/>
          </a:p>
        </p:txBody>
      </p:sp>
      <p:sp>
        <p:nvSpPr>
          <p:cNvPr id="3" name="Content Placeholder 2"/>
          <p:cNvSpPr>
            <a:spLocks noGrp="1"/>
          </p:cNvSpPr>
          <p:nvPr>
            <p:ph idx="4294967295"/>
          </p:nvPr>
        </p:nvSpPr>
        <p:spPr>
          <a:xfrm>
            <a:off x="179512" y="1124744"/>
            <a:ext cx="8784976" cy="5112568"/>
          </a:xfrm>
          <a:prstGeom prst="rect">
            <a:avLst/>
          </a:prstGeom>
        </p:spPr>
        <p:txBody>
          <a:bodyPr>
            <a:normAutofit/>
          </a:bodyPr>
          <a:lstStyle/>
          <a:p>
            <a:pPr marL="190500" lvl="1" indent="0">
              <a:lnSpc>
                <a:spcPct val="110000"/>
              </a:lnSpc>
              <a:spcAft>
                <a:spcPts val="0"/>
              </a:spcAft>
              <a:buNone/>
            </a:pPr>
            <a:r>
              <a:rPr lang="en-GB" sz="1800" dirty="0" smtClean="0"/>
              <a:t>Many additional opportunities for EPSRC fellowships funding for research relevant to health including</a:t>
            </a:r>
            <a:r>
              <a:rPr lang="en-GB" sz="1800" dirty="0"/>
              <a:t>:</a:t>
            </a:r>
            <a:endParaRPr lang="en-GB" dirty="0"/>
          </a:p>
          <a:p>
            <a:endParaRPr lang="en-GB" dirty="0" smtClean="0"/>
          </a:p>
          <a:p>
            <a:endParaRPr lang="en-GB" dirty="0"/>
          </a:p>
          <a:p>
            <a:pPr>
              <a:buFont typeface="Wingdings" pitchFamily="2" charset="2"/>
              <a:buChar char="§"/>
            </a:pP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466173986"/>
              </p:ext>
            </p:extLst>
          </p:nvPr>
        </p:nvGraphicFramePr>
        <p:xfrm>
          <a:off x="755576" y="1844824"/>
          <a:ext cx="8064896" cy="4557223"/>
        </p:xfrm>
        <a:graphic>
          <a:graphicData uri="http://schemas.openxmlformats.org/drawingml/2006/table">
            <a:tbl>
              <a:tblPr firstRow="1" firstCol="1" bandRow="1">
                <a:tableStyleId>{5C22544A-7EE6-4342-B048-85BDC9FD1C3A}</a:tableStyleId>
              </a:tblPr>
              <a:tblGrid>
                <a:gridCol w="1678742"/>
                <a:gridCol w="6386154"/>
              </a:tblGrid>
              <a:tr h="192824">
                <a:tc>
                  <a:txBody>
                    <a:bodyPr/>
                    <a:lstStyle/>
                    <a:p>
                      <a:pPr>
                        <a:lnSpc>
                          <a:spcPct val="110000"/>
                        </a:lnSpc>
                        <a:spcAft>
                          <a:spcPts val="0"/>
                        </a:spcAft>
                      </a:pPr>
                      <a:r>
                        <a:rPr lang="en-GB" sz="1200" dirty="0">
                          <a:effectLst/>
                        </a:rPr>
                        <a:t>Theme</a:t>
                      </a:r>
                      <a:endParaRPr lang="en-GB" sz="1200" dirty="0">
                        <a:effectLst/>
                        <a:latin typeface="Calibri"/>
                        <a:ea typeface="Calibri"/>
                        <a:cs typeface="Times New Roman"/>
                      </a:endParaRPr>
                    </a:p>
                  </a:txBody>
                  <a:tcPr marL="45160" marR="45160" marT="0" marB="0"/>
                </a:tc>
                <a:tc>
                  <a:txBody>
                    <a:bodyPr/>
                    <a:lstStyle/>
                    <a:p>
                      <a:pPr>
                        <a:lnSpc>
                          <a:spcPct val="110000"/>
                        </a:lnSpc>
                        <a:spcAft>
                          <a:spcPts val="0"/>
                        </a:spcAft>
                      </a:pPr>
                      <a:r>
                        <a:rPr lang="en-GB" sz="1200">
                          <a:effectLst/>
                        </a:rPr>
                        <a:t>Priority area</a:t>
                      </a:r>
                      <a:endParaRPr lang="en-GB" sz="1200">
                        <a:effectLst/>
                        <a:latin typeface="Calibri"/>
                        <a:ea typeface="Calibri"/>
                        <a:cs typeface="Times New Roman"/>
                      </a:endParaRPr>
                    </a:p>
                  </a:txBody>
                  <a:tcPr marL="45160" marR="45160" marT="0" marB="0"/>
                </a:tc>
              </a:tr>
              <a:tr h="385647">
                <a:tc>
                  <a:txBody>
                    <a:bodyPr/>
                    <a:lstStyle/>
                    <a:p>
                      <a:pPr>
                        <a:lnSpc>
                          <a:spcPct val="110000"/>
                        </a:lnSpc>
                        <a:spcAft>
                          <a:spcPts val="0"/>
                        </a:spcAft>
                      </a:pPr>
                      <a:r>
                        <a:rPr lang="en-GB" sz="1200">
                          <a:effectLst/>
                        </a:rPr>
                        <a:t>Digital Economy</a:t>
                      </a:r>
                      <a:endParaRPr lang="en-GB" sz="1200">
                        <a:effectLst/>
                        <a:latin typeface="Calibri"/>
                        <a:ea typeface="Calibri"/>
                        <a:cs typeface="Times New Roman"/>
                      </a:endParaRPr>
                    </a:p>
                  </a:txBody>
                  <a:tcPr marL="45160" marR="45160" marT="0" marB="0"/>
                </a:tc>
                <a:tc>
                  <a:txBody>
                    <a:bodyPr/>
                    <a:lstStyle/>
                    <a:p>
                      <a:pPr>
                        <a:lnSpc>
                          <a:spcPct val="110000"/>
                        </a:lnSpc>
                        <a:spcAft>
                          <a:spcPts val="0"/>
                        </a:spcAft>
                      </a:pPr>
                      <a:r>
                        <a:rPr lang="en-GB" sz="1200" dirty="0">
                          <a:effectLst/>
                        </a:rPr>
                        <a:t>Advancing the Understanding and Development of the Internet of Things for the Digital Economy</a:t>
                      </a:r>
                      <a:endParaRPr lang="en-GB" sz="1200" dirty="0">
                        <a:effectLst/>
                        <a:latin typeface="Calibri"/>
                        <a:ea typeface="Calibri"/>
                        <a:cs typeface="Times New Roman"/>
                      </a:endParaRPr>
                    </a:p>
                  </a:txBody>
                  <a:tcPr marL="45160" marR="45160" marT="0" marB="0"/>
                </a:tc>
              </a:tr>
              <a:tr h="192824">
                <a:tc rowSpan="8">
                  <a:txBody>
                    <a:bodyPr/>
                    <a:lstStyle/>
                    <a:p>
                      <a:pPr>
                        <a:lnSpc>
                          <a:spcPct val="110000"/>
                        </a:lnSpc>
                        <a:spcAft>
                          <a:spcPts val="0"/>
                        </a:spcAft>
                      </a:pPr>
                      <a:r>
                        <a:rPr lang="en-GB" sz="1200" dirty="0">
                          <a:effectLst/>
                        </a:rPr>
                        <a:t>Engineering</a:t>
                      </a:r>
                      <a:endParaRPr lang="en-GB" sz="1200" dirty="0">
                        <a:effectLst/>
                        <a:latin typeface="Calibri"/>
                        <a:ea typeface="Calibri"/>
                        <a:cs typeface="Times New Roman"/>
                      </a:endParaRPr>
                    </a:p>
                  </a:txBody>
                  <a:tcPr marL="45160" marR="45160" marT="0" marB="0"/>
                </a:tc>
                <a:tc>
                  <a:txBody>
                    <a:bodyPr/>
                    <a:lstStyle/>
                    <a:p>
                      <a:pPr>
                        <a:lnSpc>
                          <a:spcPct val="110000"/>
                        </a:lnSpc>
                        <a:spcAft>
                          <a:spcPts val="0"/>
                        </a:spcAft>
                      </a:pPr>
                      <a:r>
                        <a:rPr lang="en-GB" sz="1200" dirty="0">
                          <a:effectLst/>
                        </a:rPr>
                        <a:t>Advanced Materials Engineering</a:t>
                      </a:r>
                      <a:endParaRPr lang="en-GB" sz="1200" dirty="0">
                        <a:effectLst/>
                        <a:latin typeface="Calibri"/>
                        <a:ea typeface="Calibri"/>
                        <a:cs typeface="Times New Roman"/>
                      </a:endParaRPr>
                    </a:p>
                  </a:txBody>
                  <a:tcPr marL="45160" marR="45160" marT="0" marB="0"/>
                </a:tc>
              </a:tr>
              <a:tr h="309187">
                <a:tc vMerge="1">
                  <a:txBody>
                    <a:bodyPr/>
                    <a:lstStyle/>
                    <a:p>
                      <a:endParaRPr lang="en-GB"/>
                    </a:p>
                  </a:txBody>
                  <a:tcPr/>
                </a:tc>
                <a:tc>
                  <a:txBody>
                    <a:bodyPr/>
                    <a:lstStyle/>
                    <a:p>
                      <a:pPr>
                        <a:lnSpc>
                          <a:spcPct val="110000"/>
                        </a:lnSpc>
                        <a:spcAft>
                          <a:spcPts val="0"/>
                        </a:spcAft>
                      </a:pPr>
                      <a:r>
                        <a:rPr lang="en-GB" sz="1200" dirty="0">
                          <a:effectLst/>
                        </a:rPr>
                        <a:t>Assistive technology, rehabilitation and musculoskeletal biomechanics 	</a:t>
                      </a:r>
                      <a:endParaRPr lang="en-GB" sz="1200" dirty="0">
                        <a:effectLst/>
                        <a:latin typeface="Calibri"/>
                        <a:ea typeface="Calibri"/>
                        <a:cs typeface="Times New Roman"/>
                      </a:endParaRPr>
                    </a:p>
                  </a:txBody>
                  <a:tcPr marL="45160" marR="45160" marT="0" marB="0"/>
                </a:tc>
              </a:tr>
              <a:tr h="192824">
                <a:tc vMerge="1">
                  <a:txBody>
                    <a:bodyPr/>
                    <a:lstStyle/>
                    <a:p>
                      <a:endParaRPr lang="en-GB"/>
                    </a:p>
                  </a:txBody>
                  <a:tcPr/>
                </a:tc>
                <a:tc>
                  <a:txBody>
                    <a:bodyPr/>
                    <a:lstStyle/>
                    <a:p>
                      <a:pPr>
                        <a:lnSpc>
                          <a:spcPct val="110000"/>
                        </a:lnSpc>
                        <a:spcAft>
                          <a:spcPts val="0"/>
                        </a:spcAft>
                      </a:pPr>
                      <a:r>
                        <a:rPr lang="en-GB" sz="1200">
                          <a:effectLst/>
                        </a:rPr>
                        <a:t>Control Engineering</a:t>
                      </a:r>
                      <a:endParaRPr lang="en-GB" sz="1200">
                        <a:effectLst/>
                        <a:latin typeface="Calibri"/>
                        <a:ea typeface="Calibri"/>
                        <a:cs typeface="Times New Roman"/>
                      </a:endParaRPr>
                    </a:p>
                  </a:txBody>
                  <a:tcPr marL="45160" marR="45160" marT="0" marB="0"/>
                </a:tc>
              </a:tr>
              <a:tr h="192824">
                <a:tc vMerge="1">
                  <a:txBody>
                    <a:bodyPr/>
                    <a:lstStyle/>
                    <a:p>
                      <a:endParaRPr lang="en-GB"/>
                    </a:p>
                  </a:txBody>
                  <a:tcPr/>
                </a:tc>
                <a:tc>
                  <a:txBody>
                    <a:bodyPr/>
                    <a:lstStyle/>
                    <a:p>
                      <a:pPr>
                        <a:lnSpc>
                          <a:spcPct val="110000"/>
                        </a:lnSpc>
                        <a:spcAft>
                          <a:spcPts val="0"/>
                        </a:spcAft>
                      </a:pPr>
                      <a:r>
                        <a:rPr lang="en-GB" sz="1200">
                          <a:effectLst/>
                        </a:rPr>
                        <a:t>Microsystems</a:t>
                      </a:r>
                      <a:endParaRPr lang="en-GB" sz="1200">
                        <a:effectLst/>
                        <a:latin typeface="Calibri"/>
                        <a:ea typeface="Calibri"/>
                        <a:cs typeface="Times New Roman"/>
                      </a:endParaRPr>
                    </a:p>
                  </a:txBody>
                  <a:tcPr marL="45160" marR="45160" marT="0" marB="0"/>
                </a:tc>
              </a:tr>
              <a:tr h="192824">
                <a:tc vMerge="1">
                  <a:txBody>
                    <a:bodyPr/>
                    <a:lstStyle/>
                    <a:p>
                      <a:endParaRPr lang="en-GB"/>
                    </a:p>
                  </a:txBody>
                  <a:tcPr/>
                </a:tc>
                <a:tc>
                  <a:txBody>
                    <a:bodyPr/>
                    <a:lstStyle/>
                    <a:p>
                      <a:pPr>
                        <a:lnSpc>
                          <a:spcPct val="110000"/>
                        </a:lnSpc>
                        <a:spcAft>
                          <a:spcPts val="0"/>
                        </a:spcAft>
                      </a:pPr>
                      <a:r>
                        <a:rPr lang="en-GB" sz="1200">
                          <a:effectLst/>
                        </a:rPr>
                        <a:t>Performance and Inspection of Mechanical Structures and Systems </a:t>
                      </a:r>
                      <a:endParaRPr lang="en-GB" sz="1200">
                        <a:effectLst/>
                        <a:latin typeface="Calibri"/>
                        <a:ea typeface="Calibri"/>
                        <a:cs typeface="Times New Roman"/>
                      </a:endParaRPr>
                    </a:p>
                  </a:txBody>
                  <a:tcPr marL="45160" marR="45160" marT="0" marB="0"/>
                </a:tc>
              </a:tr>
              <a:tr h="192824">
                <a:tc vMerge="1">
                  <a:txBody>
                    <a:bodyPr/>
                    <a:lstStyle/>
                    <a:p>
                      <a:endParaRPr lang="en-GB"/>
                    </a:p>
                  </a:txBody>
                  <a:tcPr/>
                </a:tc>
                <a:tc>
                  <a:txBody>
                    <a:bodyPr/>
                    <a:lstStyle/>
                    <a:p>
                      <a:pPr>
                        <a:lnSpc>
                          <a:spcPct val="110000"/>
                        </a:lnSpc>
                        <a:spcAft>
                          <a:spcPts val="0"/>
                        </a:spcAft>
                      </a:pPr>
                      <a:r>
                        <a:rPr lang="en-GB" sz="1200">
                          <a:effectLst/>
                        </a:rPr>
                        <a:t>Robotics and Autonomous Systems (joint with ICT)</a:t>
                      </a:r>
                      <a:endParaRPr lang="en-GB" sz="1200">
                        <a:effectLst/>
                        <a:latin typeface="Calibri"/>
                        <a:ea typeface="Calibri"/>
                        <a:cs typeface="Times New Roman"/>
                      </a:endParaRPr>
                    </a:p>
                  </a:txBody>
                  <a:tcPr marL="45160" marR="45160" marT="0" marB="0"/>
                </a:tc>
              </a:tr>
              <a:tr h="192824">
                <a:tc vMerge="1">
                  <a:txBody>
                    <a:bodyPr/>
                    <a:lstStyle/>
                    <a:p>
                      <a:endParaRPr lang="en-GB"/>
                    </a:p>
                  </a:txBody>
                  <a:tcPr/>
                </a:tc>
                <a:tc>
                  <a:txBody>
                    <a:bodyPr/>
                    <a:lstStyle/>
                    <a:p>
                      <a:pPr>
                        <a:lnSpc>
                          <a:spcPct val="110000"/>
                        </a:lnSpc>
                        <a:spcAft>
                          <a:spcPts val="0"/>
                        </a:spcAft>
                      </a:pPr>
                      <a:r>
                        <a:rPr lang="en-GB" sz="1200">
                          <a:effectLst/>
                        </a:rPr>
                        <a:t>Software development for novel Engineering research</a:t>
                      </a:r>
                      <a:endParaRPr lang="en-GB" sz="1200">
                        <a:effectLst/>
                        <a:latin typeface="Calibri"/>
                        <a:ea typeface="Calibri"/>
                        <a:cs typeface="Times New Roman"/>
                      </a:endParaRPr>
                    </a:p>
                  </a:txBody>
                  <a:tcPr marL="45160" marR="45160" marT="0" marB="0"/>
                </a:tc>
              </a:tr>
              <a:tr h="192824">
                <a:tc vMerge="1">
                  <a:txBody>
                    <a:bodyPr/>
                    <a:lstStyle/>
                    <a:p>
                      <a:endParaRPr lang="en-GB"/>
                    </a:p>
                  </a:txBody>
                  <a:tcPr/>
                </a:tc>
                <a:tc>
                  <a:txBody>
                    <a:bodyPr/>
                    <a:lstStyle/>
                    <a:p>
                      <a:pPr>
                        <a:lnSpc>
                          <a:spcPct val="110000"/>
                        </a:lnSpc>
                        <a:spcAft>
                          <a:spcPts val="0"/>
                        </a:spcAft>
                      </a:pPr>
                      <a:r>
                        <a:rPr lang="en-GB" sz="1200">
                          <a:effectLst/>
                        </a:rPr>
                        <a:t>Synthetic Biology</a:t>
                      </a:r>
                      <a:endParaRPr lang="en-GB" sz="1200">
                        <a:effectLst/>
                        <a:latin typeface="Calibri"/>
                        <a:ea typeface="Calibri"/>
                        <a:cs typeface="Times New Roman"/>
                      </a:endParaRPr>
                    </a:p>
                  </a:txBody>
                  <a:tcPr marL="45160" marR="45160" marT="0" marB="0"/>
                </a:tc>
              </a:tr>
              <a:tr h="192824">
                <a:tc>
                  <a:txBody>
                    <a:bodyPr/>
                    <a:lstStyle/>
                    <a:p>
                      <a:pPr>
                        <a:lnSpc>
                          <a:spcPct val="110000"/>
                        </a:lnSpc>
                        <a:spcAft>
                          <a:spcPts val="0"/>
                        </a:spcAft>
                      </a:pPr>
                      <a:r>
                        <a:rPr lang="en-GB" sz="1200">
                          <a:effectLst/>
                        </a:rPr>
                        <a:t>ICT</a:t>
                      </a:r>
                      <a:endParaRPr lang="en-GB" sz="1200">
                        <a:effectLst/>
                        <a:latin typeface="Calibri"/>
                        <a:ea typeface="Calibri"/>
                        <a:cs typeface="Times New Roman"/>
                      </a:endParaRPr>
                    </a:p>
                  </a:txBody>
                  <a:tcPr marL="45160" marR="45160" marT="0" marB="0"/>
                </a:tc>
                <a:tc>
                  <a:txBody>
                    <a:bodyPr/>
                    <a:lstStyle/>
                    <a:p>
                      <a:pPr>
                        <a:lnSpc>
                          <a:spcPct val="110000"/>
                        </a:lnSpc>
                        <a:spcAft>
                          <a:spcPts val="0"/>
                        </a:spcAft>
                      </a:pPr>
                      <a:r>
                        <a:rPr lang="en-GB" sz="1200">
                          <a:effectLst/>
                        </a:rPr>
                        <a:t>Working Together</a:t>
                      </a:r>
                      <a:endParaRPr lang="en-GB" sz="1200">
                        <a:effectLst/>
                        <a:latin typeface="Calibri"/>
                        <a:ea typeface="Calibri"/>
                        <a:cs typeface="Times New Roman"/>
                      </a:endParaRPr>
                    </a:p>
                  </a:txBody>
                  <a:tcPr marL="45160" marR="45160" marT="0" marB="0"/>
                </a:tc>
              </a:tr>
              <a:tr h="309187">
                <a:tc rowSpan="2">
                  <a:txBody>
                    <a:bodyPr/>
                    <a:lstStyle/>
                    <a:p>
                      <a:pPr>
                        <a:lnSpc>
                          <a:spcPct val="110000"/>
                        </a:lnSpc>
                        <a:spcAft>
                          <a:spcPts val="0"/>
                        </a:spcAft>
                      </a:pPr>
                      <a:r>
                        <a:rPr lang="en-GB" sz="1200">
                          <a:effectLst/>
                        </a:rPr>
                        <a:t>Manufacturing the Future</a:t>
                      </a:r>
                      <a:endParaRPr lang="en-GB" sz="1200">
                        <a:effectLst/>
                        <a:latin typeface="Calibri"/>
                        <a:ea typeface="Calibri"/>
                        <a:cs typeface="Times New Roman"/>
                      </a:endParaRPr>
                    </a:p>
                  </a:txBody>
                  <a:tcPr marL="45160" marR="45160" marT="0" marB="0"/>
                </a:tc>
                <a:tc>
                  <a:txBody>
                    <a:bodyPr/>
                    <a:lstStyle/>
                    <a:p>
                      <a:pPr>
                        <a:lnSpc>
                          <a:spcPct val="110000"/>
                        </a:lnSpc>
                        <a:spcAft>
                          <a:spcPts val="0"/>
                        </a:spcAft>
                      </a:pPr>
                      <a:r>
                        <a:rPr lang="en-GB" sz="1200">
                          <a:effectLst/>
                        </a:rPr>
                        <a:t>Scale up methodologies for novel manufacturing products and processes</a:t>
                      </a:r>
                      <a:endParaRPr lang="en-GB" sz="1200">
                        <a:effectLst/>
                        <a:latin typeface="Calibri"/>
                        <a:ea typeface="Calibri"/>
                        <a:cs typeface="Times New Roman"/>
                      </a:endParaRPr>
                    </a:p>
                  </a:txBody>
                  <a:tcPr marL="45160" marR="45160" marT="0" marB="0"/>
                </a:tc>
              </a:tr>
              <a:tr h="192824">
                <a:tc vMerge="1">
                  <a:txBody>
                    <a:bodyPr/>
                    <a:lstStyle/>
                    <a:p>
                      <a:endParaRPr lang="en-GB"/>
                    </a:p>
                  </a:txBody>
                  <a:tcPr/>
                </a:tc>
                <a:tc>
                  <a:txBody>
                    <a:bodyPr/>
                    <a:lstStyle/>
                    <a:p>
                      <a:pPr>
                        <a:lnSpc>
                          <a:spcPct val="110000"/>
                        </a:lnSpc>
                        <a:spcAft>
                          <a:spcPts val="0"/>
                        </a:spcAft>
                      </a:pPr>
                      <a:r>
                        <a:rPr lang="en-GB" sz="1200">
                          <a:effectLst/>
                        </a:rPr>
                        <a:t>Sustainable Feedstocks (e.g. biopharmaceuticals)</a:t>
                      </a:r>
                      <a:endParaRPr lang="en-GB" sz="1200">
                        <a:effectLst/>
                        <a:latin typeface="Calibri"/>
                        <a:ea typeface="Calibri"/>
                        <a:cs typeface="Times New Roman"/>
                      </a:endParaRPr>
                    </a:p>
                  </a:txBody>
                  <a:tcPr marL="45160" marR="45160" marT="0" marB="0"/>
                </a:tc>
              </a:tr>
              <a:tr h="192824">
                <a:tc rowSpan="3">
                  <a:txBody>
                    <a:bodyPr/>
                    <a:lstStyle/>
                    <a:p>
                      <a:pPr>
                        <a:lnSpc>
                          <a:spcPct val="110000"/>
                        </a:lnSpc>
                        <a:spcAft>
                          <a:spcPts val="0"/>
                        </a:spcAft>
                      </a:pPr>
                      <a:r>
                        <a:rPr lang="en-GB" sz="1200">
                          <a:effectLst/>
                        </a:rPr>
                        <a:t>Mathematical Sciences</a:t>
                      </a:r>
                    </a:p>
                    <a:p>
                      <a:pPr>
                        <a:lnSpc>
                          <a:spcPct val="110000"/>
                        </a:lnSpc>
                        <a:spcAft>
                          <a:spcPts val="0"/>
                        </a:spcAft>
                      </a:pPr>
                      <a:r>
                        <a:rPr lang="en-GB" sz="1200">
                          <a:effectLst/>
                        </a:rPr>
                        <a:t> </a:t>
                      </a:r>
                      <a:endParaRPr lang="en-GB" sz="1200">
                        <a:effectLst/>
                        <a:latin typeface="Calibri"/>
                        <a:ea typeface="Calibri"/>
                        <a:cs typeface="Times New Roman"/>
                      </a:endParaRPr>
                    </a:p>
                  </a:txBody>
                  <a:tcPr marL="45160" marR="45160" marT="0" marB="0"/>
                </a:tc>
                <a:tc>
                  <a:txBody>
                    <a:bodyPr/>
                    <a:lstStyle/>
                    <a:p>
                      <a:pPr>
                        <a:lnSpc>
                          <a:spcPct val="110000"/>
                        </a:lnSpc>
                        <a:spcAft>
                          <a:spcPts val="0"/>
                        </a:spcAft>
                      </a:pPr>
                      <a:r>
                        <a:rPr lang="en-GB" sz="1200">
                          <a:effectLst/>
                        </a:rPr>
                        <a:t>Mathematical Aspects of Operational Research</a:t>
                      </a:r>
                      <a:endParaRPr lang="en-GB" sz="1200">
                        <a:effectLst/>
                        <a:latin typeface="Calibri"/>
                        <a:ea typeface="Calibri"/>
                        <a:cs typeface="Times New Roman"/>
                      </a:endParaRPr>
                    </a:p>
                  </a:txBody>
                  <a:tcPr marL="45160" marR="45160" marT="0" marB="0"/>
                </a:tc>
              </a:tr>
              <a:tr h="192824">
                <a:tc vMerge="1">
                  <a:txBody>
                    <a:bodyPr/>
                    <a:lstStyle/>
                    <a:p>
                      <a:endParaRPr lang="en-GB"/>
                    </a:p>
                  </a:txBody>
                  <a:tcPr/>
                </a:tc>
                <a:tc>
                  <a:txBody>
                    <a:bodyPr/>
                    <a:lstStyle/>
                    <a:p>
                      <a:pPr>
                        <a:lnSpc>
                          <a:spcPct val="110000"/>
                        </a:lnSpc>
                        <a:spcAft>
                          <a:spcPts val="0"/>
                        </a:spcAft>
                      </a:pPr>
                      <a:r>
                        <a:rPr lang="en-GB" sz="1200">
                          <a:effectLst/>
                        </a:rPr>
                        <a:t>New Connections from Mathematical Sciences</a:t>
                      </a:r>
                      <a:endParaRPr lang="en-GB" sz="1200">
                        <a:effectLst/>
                        <a:latin typeface="Calibri"/>
                        <a:ea typeface="Calibri"/>
                        <a:cs typeface="Times New Roman"/>
                      </a:endParaRPr>
                    </a:p>
                  </a:txBody>
                  <a:tcPr marL="45160" marR="45160" marT="0" marB="0"/>
                </a:tc>
              </a:tr>
              <a:tr h="209806">
                <a:tc vMerge="1">
                  <a:txBody>
                    <a:bodyPr/>
                    <a:lstStyle/>
                    <a:p>
                      <a:endParaRPr lang="en-GB"/>
                    </a:p>
                  </a:txBody>
                  <a:tcPr/>
                </a:tc>
                <a:tc>
                  <a:txBody>
                    <a:bodyPr/>
                    <a:lstStyle/>
                    <a:p>
                      <a:pPr>
                        <a:lnSpc>
                          <a:spcPct val="110000"/>
                        </a:lnSpc>
                        <a:spcAft>
                          <a:spcPts val="0"/>
                        </a:spcAft>
                      </a:pPr>
                      <a:r>
                        <a:rPr lang="en-GB" sz="1200">
                          <a:effectLst/>
                        </a:rPr>
                        <a:t>Statistics and Applied Probability</a:t>
                      </a:r>
                      <a:endParaRPr lang="en-GB" sz="1200">
                        <a:effectLst/>
                        <a:latin typeface="Calibri"/>
                        <a:ea typeface="Calibri"/>
                        <a:cs typeface="Times New Roman"/>
                      </a:endParaRPr>
                    </a:p>
                  </a:txBody>
                  <a:tcPr marL="45160" marR="45160" marT="0" marB="0"/>
                </a:tc>
              </a:tr>
              <a:tr h="192824">
                <a:tc rowSpan="3">
                  <a:txBody>
                    <a:bodyPr/>
                    <a:lstStyle/>
                    <a:p>
                      <a:pPr>
                        <a:lnSpc>
                          <a:spcPct val="110000"/>
                        </a:lnSpc>
                        <a:spcAft>
                          <a:spcPts val="0"/>
                        </a:spcAft>
                      </a:pPr>
                      <a:r>
                        <a:rPr lang="en-GB" sz="1200">
                          <a:effectLst/>
                        </a:rPr>
                        <a:t>Physical Sciences</a:t>
                      </a:r>
                      <a:endParaRPr lang="en-GB" sz="1200">
                        <a:effectLst/>
                        <a:latin typeface="Calibri"/>
                        <a:ea typeface="Calibri"/>
                        <a:cs typeface="Times New Roman"/>
                      </a:endParaRPr>
                    </a:p>
                  </a:txBody>
                  <a:tcPr marL="45160" marR="45160" marT="0" marB="0"/>
                </a:tc>
                <a:tc>
                  <a:txBody>
                    <a:bodyPr/>
                    <a:lstStyle/>
                    <a:p>
                      <a:pPr>
                        <a:lnSpc>
                          <a:spcPct val="110000"/>
                        </a:lnSpc>
                        <a:spcAft>
                          <a:spcPts val="0"/>
                        </a:spcAft>
                      </a:pPr>
                      <a:r>
                        <a:rPr lang="en-GB" sz="1200">
                          <a:effectLst/>
                        </a:rPr>
                        <a:t>Analytical Science</a:t>
                      </a:r>
                      <a:endParaRPr lang="en-GB" sz="1200">
                        <a:effectLst/>
                        <a:latin typeface="Calibri"/>
                        <a:ea typeface="Calibri"/>
                        <a:cs typeface="Times New Roman"/>
                      </a:endParaRPr>
                    </a:p>
                  </a:txBody>
                  <a:tcPr marL="45160" marR="45160" marT="0" marB="0"/>
                </a:tc>
              </a:tr>
              <a:tr h="192824">
                <a:tc vMerge="1">
                  <a:txBody>
                    <a:bodyPr/>
                    <a:lstStyle/>
                    <a:p>
                      <a:endParaRPr lang="en-GB"/>
                    </a:p>
                  </a:txBody>
                  <a:tcPr/>
                </a:tc>
                <a:tc>
                  <a:txBody>
                    <a:bodyPr/>
                    <a:lstStyle/>
                    <a:p>
                      <a:pPr>
                        <a:lnSpc>
                          <a:spcPct val="110000"/>
                        </a:lnSpc>
                        <a:spcAft>
                          <a:spcPts val="0"/>
                        </a:spcAft>
                      </a:pPr>
                      <a:r>
                        <a:rPr lang="en-GB" sz="1200">
                          <a:effectLst/>
                        </a:rPr>
                        <a:t>Chemical Biology and Biological Chemistry</a:t>
                      </a:r>
                      <a:endParaRPr lang="en-GB" sz="1200">
                        <a:effectLst/>
                        <a:latin typeface="Calibri"/>
                        <a:ea typeface="Calibri"/>
                        <a:cs typeface="Times New Roman"/>
                      </a:endParaRPr>
                    </a:p>
                  </a:txBody>
                  <a:tcPr marL="45160" marR="45160" marT="0" marB="0"/>
                </a:tc>
              </a:tr>
              <a:tr h="192824">
                <a:tc vMerge="1">
                  <a:txBody>
                    <a:bodyPr/>
                    <a:lstStyle/>
                    <a:p>
                      <a:endParaRPr lang="en-GB"/>
                    </a:p>
                  </a:txBody>
                  <a:tcPr/>
                </a:tc>
                <a:tc>
                  <a:txBody>
                    <a:bodyPr/>
                    <a:lstStyle/>
                    <a:p>
                      <a:pPr>
                        <a:lnSpc>
                          <a:spcPct val="110000"/>
                        </a:lnSpc>
                        <a:spcAft>
                          <a:spcPts val="0"/>
                        </a:spcAft>
                      </a:pPr>
                      <a:r>
                        <a:rPr lang="en-GB" sz="1200">
                          <a:effectLst/>
                        </a:rPr>
                        <a:t>Grand Challenges - Understanding the Physics of Life	</a:t>
                      </a:r>
                      <a:endParaRPr lang="en-GB" sz="1200">
                        <a:effectLst/>
                        <a:latin typeface="Calibri"/>
                        <a:ea typeface="Calibri"/>
                        <a:cs typeface="Times New Roman"/>
                      </a:endParaRPr>
                    </a:p>
                  </a:txBody>
                  <a:tcPr marL="45160" marR="45160" marT="0" marB="0"/>
                </a:tc>
              </a:tr>
              <a:tr h="309187">
                <a:tc>
                  <a:txBody>
                    <a:bodyPr/>
                    <a:lstStyle/>
                    <a:p>
                      <a:pPr>
                        <a:lnSpc>
                          <a:spcPct val="110000"/>
                        </a:lnSpc>
                        <a:spcAft>
                          <a:spcPts val="0"/>
                        </a:spcAft>
                      </a:pPr>
                      <a:r>
                        <a:rPr lang="en-GB" sz="1200" dirty="0">
                          <a:effectLst/>
                        </a:rPr>
                        <a:t>Across all themes</a:t>
                      </a:r>
                      <a:endParaRPr lang="en-GB" sz="1200" dirty="0">
                        <a:effectLst/>
                        <a:latin typeface="Calibri"/>
                        <a:ea typeface="Calibri"/>
                        <a:cs typeface="Times New Roman"/>
                      </a:endParaRPr>
                    </a:p>
                  </a:txBody>
                  <a:tcPr marL="45160" marR="45160" marT="0" marB="0"/>
                </a:tc>
                <a:tc>
                  <a:txBody>
                    <a:bodyPr/>
                    <a:lstStyle/>
                    <a:p>
                      <a:pPr>
                        <a:lnSpc>
                          <a:spcPct val="110000"/>
                        </a:lnSpc>
                        <a:spcAft>
                          <a:spcPts val="0"/>
                        </a:spcAft>
                      </a:pPr>
                      <a:r>
                        <a:rPr lang="en-GB" sz="1200" dirty="0">
                          <a:effectLst/>
                        </a:rPr>
                        <a:t>Complexity Science</a:t>
                      </a:r>
                      <a:endParaRPr lang="en-GB" sz="1200" dirty="0">
                        <a:effectLst/>
                        <a:latin typeface="Calibri"/>
                        <a:ea typeface="Calibri"/>
                        <a:cs typeface="Times New Roman"/>
                      </a:endParaRPr>
                    </a:p>
                  </a:txBody>
                  <a:tcPr marL="45160" marR="45160" marT="0" marB="0"/>
                </a:tc>
              </a:tr>
            </a:tbl>
          </a:graphicData>
        </a:graphic>
      </p:graphicFrame>
    </p:spTree>
    <p:extLst>
      <p:ext uri="{BB962C8B-B14F-4D97-AF65-F5344CB8AC3E}">
        <p14:creationId xmlns:p14="http://schemas.microsoft.com/office/powerpoint/2010/main" val="15709786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332656"/>
            <a:ext cx="6711950" cy="576064"/>
          </a:xfrm>
        </p:spPr>
        <p:txBody>
          <a:bodyPr>
            <a:noAutofit/>
          </a:bodyPr>
          <a:lstStyle/>
          <a:p>
            <a:r>
              <a:rPr lang="en-GB" b="1" dirty="0" smtClean="0"/>
              <a:t>Other funding opportunities- </a:t>
            </a:r>
            <a:br>
              <a:rPr lang="en-GB" b="1" dirty="0" smtClean="0"/>
            </a:br>
            <a:r>
              <a:rPr lang="en-GB" b="1" dirty="0" smtClean="0"/>
              <a:t>EPSRC HT</a:t>
            </a:r>
            <a:endParaRPr lang="en-GB" b="1" dirty="0"/>
          </a:p>
        </p:txBody>
      </p:sp>
      <p:graphicFrame>
        <p:nvGraphicFramePr>
          <p:cNvPr id="5" name="Diagram 4"/>
          <p:cNvGraphicFramePr/>
          <p:nvPr>
            <p:extLst>
              <p:ext uri="{D42A27DB-BD31-4B8C-83A1-F6EECF244321}">
                <p14:modId xmlns:p14="http://schemas.microsoft.com/office/powerpoint/2010/main" val="2349618639"/>
              </p:ext>
            </p:extLst>
          </p:nvPr>
        </p:nvGraphicFramePr>
        <p:xfrm>
          <a:off x="341530" y="1241334"/>
          <a:ext cx="8352928" cy="49843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ounded Rectangle 5"/>
          <p:cNvSpPr/>
          <p:nvPr/>
        </p:nvSpPr>
        <p:spPr>
          <a:xfrm>
            <a:off x="1277634" y="2949019"/>
            <a:ext cx="792959" cy="750012"/>
          </a:xfrm>
          <a:prstGeom prst="roundRect">
            <a:avLst>
              <a:gd name="adj" fmla="val 10000"/>
            </a:avLst>
          </a:prstGeom>
          <a:blipFill rotWithShape="1">
            <a:blip r:embed="rId8"/>
            <a:srcRect/>
            <a:stretch>
              <a:fillRect t="4800" b="-48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val="9170825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6711950" cy="576064"/>
          </a:xfrm>
        </p:spPr>
        <p:txBody>
          <a:bodyPr>
            <a:noAutofit/>
          </a:bodyPr>
          <a:lstStyle/>
          <a:p>
            <a:r>
              <a:rPr lang="en-GB" b="1" dirty="0" smtClean="0"/>
              <a:t>Other funding opportunities- </a:t>
            </a:r>
            <a:br>
              <a:rPr lang="en-GB" b="1" dirty="0" smtClean="0"/>
            </a:br>
            <a:r>
              <a:rPr lang="en-GB" b="1" dirty="0" smtClean="0"/>
              <a:t>working with other funders</a:t>
            </a:r>
            <a:endParaRPr lang="en-GB" b="1" dirty="0"/>
          </a:p>
        </p:txBody>
      </p:sp>
      <p:graphicFrame>
        <p:nvGraphicFramePr>
          <p:cNvPr id="4" name="Content Placeholder 3"/>
          <p:cNvGraphicFramePr>
            <a:graphicFrameLocks noGrp="1"/>
          </p:cNvGraphicFramePr>
          <p:nvPr>
            <p:ph idx="4294967295"/>
            <p:extLst>
              <p:ext uri="{D42A27DB-BD31-4B8C-83A1-F6EECF244321}">
                <p14:modId xmlns:p14="http://schemas.microsoft.com/office/powerpoint/2010/main" val="1201234663"/>
              </p:ext>
            </p:extLst>
          </p:nvPr>
        </p:nvGraphicFramePr>
        <p:xfrm>
          <a:off x="413030" y="1403774"/>
          <a:ext cx="8389440" cy="49055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387874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2579" t="16483" r="73593" b="48481"/>
          <a:stretch/>
        </p:blipFill>
        <p:spPr bwMode="auto">
          <a:xfrm>
            <a:off x="832998" y="1342372"/>
            <a:ext cx="6846508" cy="48789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US" dirty="0" smtClean="0"/>
              <a:t>International Centre to Centre Call</a:t>
            </a:r>
            <a:endParaRPr lang="en-US" dirty="0"/>
          </a:p>
        </p:txBody>
      </p:sp>
      <p:sp>
        <p:nvSpPr>
          <p:cNvPr id="24" name="Rectangle 23"/>
          <p:cNvSpPr/>
          <p:nvPr/>
        </p:nvSpPr>
        <p:spPr>
          <a:xfrm>
            <a:off x="1384206" y="1324272"/>
            <a:ext cx="5744092" cy="4955877"/>
          </a:xfrm>
          <a:prstGeom prst="rect">
            <a:avLst/>
          </a:prstGeom>
          <a:solidFill>
            <a:schemeClr val="bg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33" name="Rectangle 32"/>
          <p:cNvSpPr/>
          <p:nvPr/>
        </p:nvSpPr>
        <p:spPr>
          <a:xfrm rot="16200000">
            <a:off x="5824155" y="3434029"/>
            <a:ext cx="4992072" cy="830997"/>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pPr algn="ctr"/>
            <a:r>
              <a:rPr lang="en-US" sz="4800" b="1" dirty="0" smtClean="0">
                <a:ln/>
                <a:solidFill>
                  <a:srgbClr val="430071">
                    <a:alpha val="75000"/>
                  </a:srgbClr>
                </a:solidFill>
                <a:latin typeface="Aharoni" panose="02010803020104030203" pitchFamily="2" charset="-79"/>
                <a:cs typeface="Aharoni" panose="02010803020104030203" pitchFamily="2" charset="-79"/>
              </a:rPr>
              <a:t>INTERNATIONAL</a:t>
            </a:r>
            <a:endParaRPr lang="en-US" sz="4400" b="1" dirty="0">
              <a:ln/>
              <a:solidFill>
                <a:srgbClr val="430071">
                  <a:alpha val="75000"/>
                </a:srgbClr>
              </a:solidFill>
              <a:latin typeface="Aharoni" panose="02010803020104030203" pitchFamily="2" charset="-79"/>
              <a:cs typeface="Aharoni" panose="02010803020104030203" pitchFamily="2" charset="-79"/>
            </a:endParaRPr>
          </a:p>
        </p:txBody>
      </p:sp>
      <p:sp>
        <p:nvSpPr>
          <p:cNvPr id="34" name="Rectangle 33"/>
          <p:cNvSpPr/>
          <p:nvPr/>
        </p:nvSpPr>
        <p:spPr>
          <a:xfrm rot="16200000">
            <a:off x="6824536" y="3430602"/>
            <a:ext cx="4051110" cy="861774"/>
          </a:xfrm>
          <a:prstGeom prst="rect">
            <a:avLst/>
          </a:prstGeom>
          <a:noFill/>
        </p:spPr>
        <p:txBody>
          <a:bodyPr wrap="none" lIns="91440" tIns="45720" rIns="91440" bIns="45720">
            <a:spAutoFit/>
            <a:scene3d>
              <a:camera prst="orthographicFront"/>
              <a:lightRig rig="flat" dir="tl"/>
            </a:scene3d>
            <a:sp3d prstMaterial="clear">
              <a:contourClr>
                <a:schemeClr val="accent5">
                  <a:tint val="70000"/>
                  <a:satMod val="180000"/>
                  <a:alpha val="70000"/>
                </a:schemeClr>
              </a:contourClr>
            </a:sp3d>
          </a:bodyPr>
          <a:lstStyle/>
          <a:p>
            <a:pPr algn="ctr"/>
            <a:r>
              <a:rPr lang="en-US" sz="5000" b="1" dirty="0" smtClean="0">
                <a:ln/>
                <a:solidFill>
                  <a:srgbClr val="00A99D">
                    <a:alpha val="66000"/>
                  </a:srgbClr>
                </a:solidFill>
                <a:latin typeface="Aharoni" panose="02010803020104030203" pitchFamily="2" charset="-79"/>
                <a:cs typeface="Aharoni" panose="02010803020104030203" pitchFamily="2" charset="-79"/>
              </a:rPr>
              <a:t>INVESTMENT</a:t>
            </a:r>
            <a:endParaRPr lang="en-US" sz="5000" b="1" dirty="0">
              <a:ln/>
              <a:solidFill>
                <a:srgbClr val="00A99D">
                  <a:alpha val="66000"/>
                </a:srgbClr>
              </a:solidFill>
              <a:latin typeface="Aharoni" panose="02010803020104030203" pitchFamily="2" charset="-79"/>
              <a:cs typeface="Aharoni" panose="02010803020104030203" pitchFamily="2" charset="-79"/>
            </a:endParaRPr>
          </a:p>
        </p:txBody>
      </p:sp>
      <p:sp>
        <p:nvSpPr>
          <p:cNvPr id="4" name="Rectangle 3"/>
          <p:cNvSpPr/>
          <p:nvPr/>
        </p:nvSpPr>
        <p:spPr>
          <a:xfrm>
            <a:off x="468720" y="1324272"/>
            <a:ext cx="7186291" cy="2185214"/>
          </a:xfrm>
          <a:prstGeom prst="rect">
            <a:avLst/>
          </a:prstGeom>
        </p:spPr>
        <p:txBody>
          <a:bodyPr wrap="square">
            <a:spAutoFit/>
          </a:bodyPr>
          <a:lstStyle/>
          <a:p>
            <a:r>
              <a:rPr lang="en-GB" sz="2800" b="1" dirty="0" smtClean="0">
                <a:solidFill>
                  <a:srgbClr val="8064A2">
                    <a:lumMod val="50000"/>
                  </a:srgbClr>
                </a:solidFill>
              </a:rPr>
              <a:t>New </a:t>
            </a:r>
            <a:r>
              <a:rPr lang="en-GB" sz="1400" dirty="0">
                <a:solidFill>
                  <a:srgbClr val="8064A2">
                    <a:lumMod val="50000"/>
                  </a:srgbClr>
                </a:solidFill>
              </a:rPr>
              <a:t>internationally focused funding </a:t>
            </a:r>
            <a:r>
              <a:rPr lang="en-GB" sz="1400" dirty="0" smtClean="0">
                <a:solidFill>
                  <a:srgbClr val="8064A2">
                    <a:lumMod val="50000"/>
                  </a:srgbClr>
                </a:solidFill>
              </a:rPr>
              <a:t>route for </a:t>
            </a:r>
            <a:r>
              <a:rPr lang="en-GB" sz="2800" b="1" dirty="0">
                <a:solidFill>
                  <a:srgbClr val="8064A2">
                    <a:lumMod val="50000"/>
                  </a:srgbClr>
                </a:solidFill>
              </a:rPr>
              <a:t>leading UK research groups</a:t>
            </a:r>
            <a:r>
              <a:rPr lang="en-GB" sz="1400" dirty="0">
                <a:solidFill>
                  <a:srgbClr val="8064A2">
                    <a:lumMod val="50000"/>
                  </a:srgbClr>
                </a:solidFill>
              </a:rPr>
              <a:t> to work with the </a:t>
            </a:r>
            <a:r>
              <a:rPr lang="en-GB" sz="2400" b="1" dirty="0">
                <a:solidFill>
                  <a:srgbClr val="8064A2">
                    <a:lumMod val="50000"/>
                  </a:srgbClr>
                </a:solidFill>
              </a:rPr>
              <a:t>best international collaborators in bilateral partnership</a:t>
            </a:r>
            <a:endParaRPr lang="en-GB" sz="1400" b="1" dirty="0" smtClean="0">
              <a:solidFill>
                <a:srgbClr val="8064A2">
                  <a:lumMod val="50000"/>
                </a:srgbClr>
              </a:solidFill>
            </a:endParaRPr>
          </a:p>
          <a:p>
            <a:r>
              <a:rPr lang="en-GB" sz="2800" b="1" dirty="0" smtClean="0">
                <a:solidFill>
                  <a:srgbClr val="8064A2">
                    <a:lumMod val="50000"/>
                  </a:srgbClr>
                </a:solidFill>
              </a:rPr>
              <a:t>December 2017</a:t>
            </a:r>
            <a:r>
              <a:rPr lang="en-GB" sz="1400" dirty="0" smtClean="0">
                <a:solidFill>
                  <a:srgbClr val="8064A2">
                    <a:lumMod val="50000"/>
                  </a:srgbClr>
                </a:solidFill>
              </a:rPr>
              <a:t> </a:t>
            </a:r>
            <a:r>
              <a:rPr lang="en-GB" sz="1600" dirty="0" smtClean="0">
                <a:solidFill>
                  <a:srgbClr val="8064A2">
                    <a:lumMod val="50000"/>
                  </a:srgbClr>
                </a:solidFill>
              </a:rPr>
              <a:t>launch a pilot call. </a:t>
            </a:r>
          </a:p>
          <a:p>
            <a:r>
              <a:rPr lang="en-GB" sz="2800" b="1" dirty="0" smtClean="0">
                <a:solidFill>
                  <a:srgbClr val="8064A2">
                    <a:lumMod val="50000"/>
                  </a:srgbClr>
                </a:solidFill>
              </a:rPr>
              <a:t>Outline</a:t>
            </a:r>
            <a:r>
              <a:rPr lang="en-GB" sz="1400" dirty="0" smtClean="0">
                <a:solidFill>
                  <a:srgbClr val="8064A2">
                    <a:lumMod val="50000"/>
                  </a:srgbClr>
                </a:solidFill>
              </a:rPr>
              <a:t> </a:t>
            </a:r>
            <a:r>
              <a:rPr lang="en-GB" sz="1400" dirty="0">
                <a:solidFill>
                  <a:srgbClr val="8064A2">
                    <a:lumMod val="50000"/>
                  </a:srgbClr>
                </a:solidFill>
              </a:rPr>
              <a:t>proposals due in </a:t>
            </a:r>
            <a:r>
              <a:rPr lang="en-GB" sz="2800" b="1" dirty="0">
                <a:solidFill>
                  <a:srgbClr val="8064A2">
                    <a:lumMod val="50000"/>
                  </a:srgbClr>
                </a:solidFill>
              </a:rPr>
              <a:t>May 2018</a:t>
            </a:r>
            <a:r>
              <a:rPr lang="en-GB" sz="1400" dirty="0">
                <a:solidFill>
                  <a:srgbClr val="8064A2">
                    <a:lumMod val="50000"/>
                  </a:srgbClr>
                </a:solidFill>
              </a:rPr>
              <a:t>.</a:t>
            </a:r>
          </a:p>
        </p:txBody>
      </p:sp>
      <p:graphicFrame>
        <p:nvGraphicFramePr>
          <p:cNvPr id="6" name="Diagram 5"/>
          <p:cNvGraphicFramePr/>
          <p:nvPr>
            <p:extLst>
              <p:ext uri="{D42A27DB-BD31-4B8C-83A1-F6EECF244321}">
                <p14:modId xmlns:p14="http://schemas.microsoft.com/office/powerpoint/2010/main" val="3686577134"/>
              </p:ext>
            </p:extLst>
          </p:nvPr>
        </p:nvGraphicFramePr>
        <p:xfrm>
          <a:off x="341530" y="3519010"/>
          <a:ext cx="7337975" cy="28265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3828935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6711950" cy="720080"/>
          </a:xfrm>
        </p:spPr>
        <p:txBody>
          <a:bodyPr/>
          <a:lstStyle/>
          <a:p>
            <a:r>
              <a:rPr lang="en-GB" dirty="0" smtClean="0"/>
              <a:t>Funding International Collaborations</a:t>
            </a:r>
            <a:endParaRPr lang="en-GB" dirty="0"/>
          </a:p>
        </p:txBody>
      </p:sp>
      <p:sp>
        <p:nvSpPr>
          <p:cNvPr id="4" name="Content Placeholder 2"/>
          <p:cNvSpPr txBox="1">
            <a:spLocks/>
          </p:cNvSpPr>
          <p:nvPr/>
        </p:nvSpPr>
        <p:spPr>
          <a:xfrm>
            <a:off x="248384" y="5517232"/>
            <a:ext cx="8640960" cy="864096"/>
          </a:xfrm>
          <a:prstGeom prst="rect">
            <a:avLst/>
          </a:prstGeom>
        </p:spPr>
        <p:txBody>
          <a:bodyPr vert="horz" lIns="0" tIns="0" rIns="0" bIns="0" rtlCol="0">
            <a:noAutofit/>
          </a:bodyPr>
          <a:lstStyle>
            <a:lvl1pPr marL="271463" indent="-271463" algn="l" defTabSz="457200" rtl="0" eaLnBrk="1" latinLnBrk="0" hangingPunct="1">
              <a:spcBef>
                <a:spcPct val="20000"/>
              </a:spcBef>
              <a:buFontTx/>
              <a:buBlip>
                <a:blip r:embed="rId3"/>
              </a:buBlip>
              <a:defRPr sz="1500" kern="1200">
                <a:solidFill>
                  <a:schemeClr val="tx1"/>
                </a:solidFill>
                <a:latin typeface="Arial"/>
                <a:ea typeface="+mn-ea"/>
                <a:cs typeface="+mn-cs"/>
              </a:defRPr>
            </a:lvl1pPr>
            <a:lvl2pPr marL="742950" indent="-285750" algn="l" defTabSz="457200" rtl="0" eaLnBrk="1" latinLnBrk="0" hangingPunct="1">
              <a:spcBef>
                <a:spcPct val="20000"/>
              </a:spcBef>
              <a:buFontTx/>
              <a:buBlip>
                <a:blip r:embed="rId3"/>
              </a:buBlip>
              <a:defRPr sz="1500" kern="1200">
                <a:solidFill>
                  <a:schemeClr val="tx1"/>
                </a:solidFill>
                <a:latin typeface="+mn-lt"/>
                <a:ea typeface="+mn-ea"/>
                <a:cs typeface="+mn-cs"/>
              </a:defRPr>
            </a:lvl2pPr>
            <a:lvl3pPr marL="1143000" indent="-228600" algn="l" defTabSz="457200" rtl="0" eaLnBrk="1" latinLnBrk="0" hangingPunct="1">
              <a:spcBef>
                <a:spcPct val="20000"/>
              </a:spcBef>
              <a:buFontTx/>
              <a:buBlip>
                <a:blip r:embed="rId3"/>
              </a:buBlip>
              <a:defRPr sz="1500" kern="1200">
                <a:solidFill>
                  <a:schemeClr val="tx1"/>
                </a:solidFill>
                <a:latin typeface="+mn-lt"/>
                <a:ea typeface="+mn-ea"/>
                <a:cs typeface="+mn-cs"/>
              </a:defRPr>
            </a:lvl3pPr>
            <a:lvl4pPr marL="1600200" indent="-228600" algn="l" defTabSz="457200" rtl="0" eaLnBrk="1" latinLnBrk="0" hangingPunct="1">
              <a:spcBef>
                <a:spcPct val="20000"/>
              </a:spcBef>
              <a:buFontTx/>
              <a:buBlip>
                <a:blip r:embed="rId3"/>
              </a:buBlip>
              <a:defRPr sz="1500" kern="1200">
                <a:solidFill>
                  <a:schemeClr val="tx1"/>
                </a:solidFill>
                <a:latin typeface="+mn-lt"/>
                <a:ea typeface="+mn-ea"/>
                <a:cs typeface="+mn-cs"/>
              </a:defRPr>
            </a:lvl4pPr>
            <a:lvl5pPr marL="2057400" indent="-228600" algn="l" defTabSz="457200" rtl="0" eaLnBrk="1" latinLnBrk="0" hangingPunct="1">
              <a:spcBef>
                <a:spcPct val="20000"/>
              </a:spcBef>
              <a:buFontTx/>
              <a:buBlip>
                <a:blip r:embed="rId3"/>
              </a:buBlip>
              <a:defRPr sz="1500" kern="1200">
                <a:solidFill>
                  <a:schemeClr val="tx1"/>
                </a:solidFill>
                <a:latin typeface="Arial"/>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GB" sz="1800" b="1" dirty="0" smtClean="0"/>
              <a:t>In standard grants the salary costs of an overseas collaborator (as a co- investigator) are not an eligible cost.  Some GCRF calls are exceptions- check call for specifics.   </a:t>
            </a:r>
          </a:p>
          <a:p>
            <a:pPr lvl="1"/>
            <a:endParaRPr lang="en-GB" sz="1800" dirty="0"/>
          </a:p>
        </p:txBody>
      </p:sp>
      <p:sp>
        <p:nvSpPr>
          <p:cNvPr id="5" name="Rectangle 4"/>
          <p:cNvSpPr/>
          <p:nvPr/>
        </p:nvSpPr>
        <p:spPr>
          <a:xfrm>
            <a:off x="248384" y="1236964"/>
            <a:ext cx="8705706" cy="1200329"/>
          </a:xfrm>
          <a:prstGeom prst="rect">
            <a:avLst/>
          </a:prstGeom>
        </p:spPr>
        <p:txBody>
          <a:bodyPr wrap="square">
            <a:spAutoFit/>
          </a:bodyPr>
          <a:lstStyle/>
          <a:p>
            <a:pPr algn="ctr">
              <a:spcBef>
                <a:spcPts val="1200"/>
              </a:spcBef>
            </a:pPr>
            <a:r>
              <a:rPr lang="en-GB" sz="2400" b="1" dirty="0" smtClean="0"/>
              <a:t>You can </a:t>
            </a:r>
            <a:r>
              <a:rPr lang="en-GB" sz="2400" b="1" dirty="0"/>
              <a:t>apply for the UK side of an international collaboration with any funds going through a UK university including:</a:t>
            </a:r>
          </a:p>
        </p:txBody>
      </p:sp>
      <p:sp>
        <p:nvSpPr>
          <p:cNvPr id="6" name="TextBox 5"/>
          <p:cNvSpPr txBox="1"/>
          <p:nvPr/>
        </p:nvSpPr>
        <p:spPr>
          <a:xfrm>
            <a:off x="412688" y="2636912"/>
            <a:ext cx="8165646" cy="2609131"/>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a:effectLst>
            <a:glow rad="101600">
              <a:schemeClr val="accent1">
                <a:satMod val="175000"/>
                <a:alpha val="40000"/>
              </a:schemeClr>
            </a:glow>
          </a:effectLst>
        </p:spPr>
        <p:txBody>
          <a:bodyPr wrap="square" lIns="0" tIns="0" rIns="0" bIns="0" numCol="2" spcCol="360000" rtlCol="0">
            <a:normAutofit/>
          </a:bodyPr>
          <a:lstStyle/>
          <a:p>
            <a:pPr lvl="1"/>
            <a:r>
              <a:rPr lang="en-GB" sz="1400" dirty="0"/>
              <a:t>UK employed post docs based for extended periods in overseas laboratories (with EPSRC funds covering travel subsistence &amp; consumable costs incurred while in partners group etc.), </a:t>
            </a:r>
          </a:p>
          <a:p>
            <a:pPr lvl="1"/>
            <a:endParaRPr lang="en-GB" sz="1400" dirty="0" smtClean="0"/>
          </a:p>
          <a:p>
            <a:pPr lvl="1"/>
            <a:r>
              <a:rPr lang="en-GB" sz="1400" dirty="0" smtClean="0"/>
              <a:t>Cost </a:t>
            </a:r>
            <a:r>
              <a:rPr lang="en-GB" sz="1400" dirty="0"/>
              <a:t>of access to facilities (if not free at point of access),  </a:t>
            </a:r>
          </a:p>
          <a:p>
            <a:pPr lvl="1"/>
            <a:endParaRPr lang="en-GB" sz="1400" dirty="0" smtClean="0"/>
          </a:p>
          <a:p>
            <a:pPr lvl="1"/>
            <a:r>
              <a:rPr lang="en-GB" sz="1400" dirty="0"/>
              <a:t>E</a:t>
            </a:r>
            <a:r>
              <a:rPr lang="en-GB" sz="1400" dirty="0" smtClean="0"/>
              <a:t>quipment </a:t>
            </a:r>
            <a:r>
              <a:rPr lang="en-GB" sz="1400" dirty="0"/>
              <a:t>funded by EPSRC can be based in an overseas lab but would be bought and owned by UK institution, </a:t>
            </a:r>
          </a:p>
          <a:p>
            <a:pPr lvl="1"/>
            <a:r>
              <a:rPr lang="en-GB" sz="1400" dirty="0" smtClean="0"/>
              <a:t>Hosting </a:t>
            </a:r>
            <a:r>
              <a:rPr lang="en-GB" sz="1400" dirty="0"/>
              <a:t>costs for overseas researchers spending time in UK labs  </a:t>
            </a:r>
          </a:p>
          <a:p>
            <a:pPr lvl="1"/>
            <a:r>
              <a:rPr lang="en-GB" sz="1400" dirty="0" smtClean="0"/>
              <a:t>Costs </a:t>
            </a:r>
            <a:r>
              <a:rPr lang="en-GB" sz="1400" dirty="0"/>
              <a:t>for PI, Co I and post doc visits to overseas labs.  </a:t>
            </a:r>
          </a:p>
          <a:p>
            <a:pPr lvl="1"/>
            <a:endParaRPr lang="en-GB" sz="1400" dirty="0" smtClean="0"/>
          </a:p>
          <a:p>
            <a:pPr lvl="1"/>
            <a:r>
              <a:rPr lang="en-GB" sz="1400" dirty="0" smtClean="0"/>
              <a:t>Subcontracted service </a:t>
            </a:r>
            <a:r>
              <a:rPr lang="en-GB" sz="1400" dirty="0"/>
              <a:t>e.g.  making </a:t>
            </a:r>
            <a:r>
              <a:rPr lang="en-GB" sz="1400" dirty="0" smtClean="0"/>
              <a:t>specialist samples- </a:t>
            </a:r>
            <a:r>
              <a:rPr lang="en-GB" sz="1400" dirty="0"/>
              <a:t>could include a contribution to overseas salary cost </a:t>
            </a:r>
            <a:r>
              <a:rPr lang="en-GB" sz="1400" dirty="0" smtClean="0"/>
              <a:t>as </a:t>
            </a:r>
            <a:r>
              <a:rPr lang="en-GB" sz="1400" dirty="0"/>
              <a:t>part of </a:t>
            </a:r>
            <a:r>
              <a:rPr lang="en-GB" sz="1400" dirty="0" smtClean="0"/>
              <a:t>service provided</a:t>
            </a:r>
          </a:p>
          <a:p>
            <a:pPr lvl="1"/>
            <a:endParaRPr lang="en-GB" sz="1400" dirty="0"/>
          </a:p>
          <a:p>
            <a:pPr lvl="1"/>
            <a:r>
              <a:rPr lang="en-GB" sz="1400" dirty="0"/>
              <a:t>EPSRC fellows can spend up to 12 months of their fellowship overseas</a:t>
            </a:r>
            <a:endParaRPr lang="en-GB" sz="1200" dirty="0" smtClean="0"/>
          </a:p>
        </p:txBody>
      </p:sp>
    </p:spTree>
    <p:extLst>
      <p:ext uri="{BB962C8B-B14F-4D97-AF65-F5344CB8AC3E}">
        <p14:creationId xmlns:p14="http://schemas.microsoft.com/office/powerpoint/2010/main" val="1105640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10 pearls of HT wisdom…</a:t>
            </a:r>
            <a:endParaRPr lang="en-GB" dirty="0"/>
          </a:p>
        </p:txBody>
      </p:sp>
      <p:graphicFrame>
        <p:nvGraphicFramePr>
          <p:cNvPr id="4" name="Diagram 3"/>
          <p:cNvGraphicFramePr/>
          <p:nvPr>
            <p:extLst>
              <p:ext uri="{D42A27DB-BD31-4B8C-83A1-F6EECF244321}">
                <p14:modId xmlns:p14="http://schemas.microsoft.com/office/powerpoint/2010/main" val="1765711432"/>
              </p:ext>
            </p:extLst>
          </p:nvPr>
        </p:nvGraphicFramePr>
        <p:xfrm>
          <a:off x="361951" y="1129063"/>
          <a:ext cx="8170489" cy="5728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4812177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Building your networks through EPSRC Networks</a:t>
            </a:r>
            <a:endParaRPr lang="en-GB" i="1" dirty="0"/>
          </a:p>
        </p:txBody>
      </p:sp>
      <p:graphicFrame>
        <p:nvGraphicFramePr>
          <p:cNvPr id="5" name="Content Placeholder 4"/>
          <p:cNvGraphicFramePr>
            <a:graphicFrameLocks noGrp="1"/>
          </p:cNvGraphicFramePr>
          <p:nvPr>
            <p:ph idx="4294967295"/>
            <p:extLst>
              <p:ext uri="{D42A27DB-BD31-4B8C-83A1-F6EECF244321}">
                <p14:modId xmlns:p14="http://schemas.microsoft.com/office/powerpoint/2010/main" val="2788019496"/>
              </p:ext>
            </p:extLst>
          </p:nvPr>
        </p:nvGraphicFramePr>
        <p:xfrm>
          <a:off x="566555" y="1403775"/>
          <a:ext cx="8147248" cy="47802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14039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Is collaboration building a good use of time/resource?</a:t>
            </a:r>
            <a:endParaRPr lang="en-GB" dirty="0"/>
          </a:p>
        </p:txBody>
      </p:sp>
      <p:graphicFrame>
        <p:nvGraphicFramePr>
          <p:cNvPr id="5" name="Diagram 4"/>
          <p:cNvGraphicFramePr/>
          <p:nvPr>
            <p:extLst>
              <p:ext uri="{D42A27DB-BD31-4B8C-83A1-F6EECF244321}">
                <p14:modId xmlns:p14="http://schemas.microsoft.com/office/powerpoint/2010/main" val="2685324337"/>
              </p:ext>
            </p:extLst>
          </p:nvPr>
        </p:nvGraphicFramePr>
        <p:xfrm>
          <a:off x="566555" y="818709"/>
          <a:ext cx="7830869" cy="57034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797820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Facilitating multidisciplinary research in Imperial College- case study</a:t>
            </a:r>
            <a:endParaRPr lang="en-GB" dirty="0"/>
          </a:p>
        </p:txBody>
      </p:sp>
      <p:graphicFrame>
        <p:nvGraphicFramePr>
          <p:cNvPr id="4" name="Diagram 3"/>
          <p:cNvGraphicFramePr/>
          <p:nvPr>
            <p:extLst>
              <p:ext uri="{D42A27DB-BD31-4B8C-83A1-F6EECF244321}">
                <p14:modId xmlns:p14="http://schemas.microsoft.com/office/powerpoint/2010/main" val="998493667"/>
              </p:ext>
            </p:extLst>
          </p:nvPr>
        </p:nvGraphicFramePr>
        <p:xfrm>
          <a:off x="521551" y="1397000"/>
          <a:ext cx="7965884" cy="4912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4711123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HT Network Plus</a:t>
            </a:r>
            <a:endParaRPr lang="en-GB" dirty="0"/>
          </a:p>
        </p:txBody>
      </p:sp>
      <p:sp>
        <p:nvSpPr>
          <p:cNvPr id="3" name="Text Placeholder 2"/>
          <p:cNvSpPr>
            <a:spLocks noGrp="1"/>
          </p:cNvSpPr>
          <p:nvPr>
            <p:ph type="body" sz="quarter" idx="10"/>
          </p:nvPr>
        </p:nvSpPr>
        <p:spPr>
          <a:xfrm>
            <a:off x="361950" y="1420959"/>
            <a:ext cx="8324850" cy="4613275"/>
          </a:xfrm>
        </p:spPr>
        <p:txBody>
          <a:bodyPr/>
          <a:lstStyle/>
          <a:p>
            <a:pPr marL="0" indent="0">
              <a:buNone/>
            </a:pPr>
            <a:r>
              <a:rPr lang="en-GB" b="1" dirty="0" smtClean="0"/>
              <a:t>Therapy Ultrasound Network for Drug Delivery and Ablation Research (</a:t>
            </a:r>
            <a:r>
              <a:rPr lang="en-GB" b="1" dirty="0" err="1" smtClean="0"/>
              <a:t>ThUNDDAR</a:t>
            </a:r>
            <a:r>
              <a:rPr lang="en-GB" b="1" dirty="0" smtClean="0"/>
              <a:t>), Institute of Cancer Research, Prof </a:t>
            </a:r>
            <a:r>
              <a:rPr lang="en-GB" b="1" dirty="0" err="1" smtClean="0"/>
              <a:t>GRt</a:t>
            </a:r>
            <a:r>
              <a:rPr lang="en-GB" b="1" dirty="0" smtClean="0"/>
              <a:t> </a:t>
            </a:r>
            <a:r>
              <a:rPr lang="en-GB" b="1" dirty="0" err="1" smtClean="0"/>
              <a:t>ter</a:t>
            </a:r>
            <a:r>
              <a:rPr lang="en-GB" b="1" dirty="0" smtClean="0"/>
              <a:t> </a:t>
            </a:r>
            <a:r>
              <a:rPr lang="en-GB" b="1" dirty="0" err="1" smtClean="0"/>
              <a:t>Haar</a:t>
            </a:r>
            <a:r>
              <a:rPr lang="en-GB" b="1" dirty="0"/>
              <a:t>:</a:t>
            </a:r>
            <a:r>
              <a:rPr lang="en-GB" b="1" dirty="0" smtClean="0"/>
              <a:t> </a:t>
            </a:r>
            <a:r>
              <a:rPr lang="en-GB" dirty="0" smtClean="0"/>
              <a:t>Seeks to stimulate translational research that will enable the potential of therapeutic ultrasound to be fully realised. </a:t>
            </a:r>
            <a:r>
              <a:rPr lang="en-GB" u="sng" dirty="0" smtClean="0">
                <a:hlinkClick r:id="rId3"/>
              </a:rPr>
              <a:t>http</a:t>
            </a:r>
            <a:r>
              <a:rPr lang="en-GB" u="sng" dirty="0">
                <a:hlinkClick r:id="rId3"/>
              </a:rPr>
              <a:t>://www.thunddar.org</a:t>
            </a:r>
            <a:r>
              <a:rPr lang="en-GB" u="sng" dirty="0" smtClean="0">
                <a:hlinkClick r:id="rId3"/>
              </a:rPr>
              <a:t>/</a:t>
            </a:r>
            <a:endParaRPr lang="en-GB" u="sng" dirty="0" smtClean="0"/>
          </a:p>
          <a:p>
            <a:pPr marL="0" indent="0">
              <a:buNone/>
            </a:pPr>
            <a:endParaRPr lang="en-GB" sz="500" b="1" dirty="0" smtClean="0"/>
          </a:p>
          <a:p>
            <a:pPr marL="0" indent="0">
              <a:buNone/>
            </a:pPr>
            <a:r>
              <a:rPr lang="en-GB" b="1" dirty="0" smtClean="0"/>
              <a:t>Closed Loop control systems for optimisation of treatment, University of Nottingham, </a:t>
            </a:r>
          </a:p>
          <a:p>
            <a:pPr marL="0" indent="0">
              <a:buNone/>
            </a:pPr>
            <a:r>
              <a:rPr lang="en-GB" b="1" dirty="0" smtClean="0"/>
              <a:t>Prof SP Morgan: </a:t>
            </a:r>
            <a:r>
              <a:rPr lang="en-GB" dirty="0" smtClean="0"/>
              <a:t>Seeks </a:t>
            </a:r>
            <a:r>
              <a:rPr lang="en-GB" dirty="0"/>
              <a:t>to provide a treatment that is optimised and personalised to the individual patient via the closed-loop control approach, which involves continuously monitoring key clinical parameters and , informed by mathematical models, adapting </a:t>
            </a:r>
            <a:r>
              <a:rPr lang="en-GB" dirty="0" smtClean="0"/>
              <a:t>treatment</a:t>
            </a:r>
            <a:r>
              <a:rPr lang="en-GB" dirty="0"/>
              <a:t>.</a:t>
            </a:r>
            <a:endParaRPr lang="en-GB" dirty="0" smtClean="0"/>
          </a:p>
          <a:p>
            <a:pPr marL="0" indent="0">
              <a:buNone/>
            </a:pPr>
            <a:endParaRPr lang="en-GB" sz="500" b="1" dirty="0" smtClean="0"/>
          </a:p>
          <a:p>
            <a:pPr marL="0" indent="0">
              <a:buNone/>
            </a:pPr>
            <a:r>
              <a:rPr lang="en-GB" b="1" dirty="0" smtClean="0"/>
              <a:t>Fast </a:t>
            </a:r>
            <a:r>
              <a:rPr lang="en-GB" b="1" dirty="0" err="1" smtClean="0"/>
              <a:t>ASsessment</a:t>
            </a:r>
            <a:r>
              <a:rPr lang="en-GB" b="1" dirty="0" smtClean="0"/>
              <a:t> and Treatment in Healthcare (FAST Healthcare), University of Cambridge, Prof</a:t>
            </a:r>
            <a:r>
              <a:rPr lang="en-GB" b="1" dirty="0"/>
              <a:t> </a:t>
            </a:r>
            <a:r>
              <a:rPr lang="en-GB" b="1" dirty="0" smtClean="0"/>
              <a:t>AJ Flewitt: </a:t>
            </a:r>
            <a:r>
              <a:rPr lang="en-GB" dirty="0" smtClean="0"/>
              <a:t>Aims to initiate  systems-based engineered methodologies for providing joined-up treatment in the public health sector.  </a:t>
            </a:r>
            <a:r>
              <a:rPr lang="en-GB" dirty="0" smtClean="0">
                <a:hlinkClick r:id="rId4"/>
              </a:rPr>
              <a:t>http</a:t>
            </a:r>
            <a:r>
              <a:rPr lang="en-GB" dirty="0">
                <a:hlinkClick r:id="rId4"/>
              </a:rPr>
              <a:t>://www.fast-healthcare.org.uk</a:t>
            </a:r>
            <a:r>
              <a:rPr lang="en-GB" dirty="0" smtClean="0">
                <a:hlinkClick r:id="rId4"/>
              </a:rPr>
              <a:t>/</a:t>
            </a:r>
            <a:endParaRPr lang="en-GB" dirty="0" smtClean="0"/>
          </a:p>
          <a:p>
            <a:pPr marL="0" indent="0">
              <a:buNone/>
            </a:pPr>
            <a:endParaRPr lang="en-GB" sz="500" b="1" dirty="0" smtClean="0"/>
          </a:p>
          <a:p>
            <a:pPr marL="0" indent="0">
              <a:buNone/>
            </a:pPr>
            <a:r>
              <a:rPr lang="en-GB" b="1" dirty="0" smtClean="0"/>
              <a:t>EPSRC UK Image Guided Therapies Network+, UCL, Prof S </a:t>
            </a:r>
            <a:r>
              <a:rPr lang="en-GB" b="1" dirty="0" err="1" smtClean="0"/>
              <a:t>Ourselin</a:t>
            </a:r>
            <a:r>
              <a:rPr lang="en-GB" b="1" dirty="0" smtClean="0"/>
              <a:t>: </a:t>
            </a:r>
            <a:r>
              <a:rPr lang="en-GB" dirty="0" smtClean="0"/>
              <a:t>Combines simulation and modelling, imaging and sensing, computing, robotics as well as visualisation to improve the localisation and targeting of pathological tissue with surgical instruments and focused energy delivery. </a:t>
            </a:r>
            <a:r>
              <a:rPr lang="en-GB" dirty="0" smtClean="0">
                <a:hlinkClick r:id="rId5"/>
              </a:rPr>
              <a:t>http</a:t>
            </a:r>
            <a:r>
              <a:rPr lang="en-GB" dirty="0">
                <a:hlinkClick r:id="rId5"/>
              </a:rPr>
              <a:t>://www.image-guided-therapies.ac.uk</a:t>
            </a:r>
            <a:r>
              <a:rPr lang="en-GB" dirty="0" smtClean="0">
                <a:hlinkClick r:id="rId5"/>
              </a:rPr>
              <a:t>/</a:t>
            </a:r>
            <a:endParaRPr lang="en-GB" dirty="0" smtClean="0"/>
          </a:p>
          <a:p>
            <a:pPr marL="0" indent="0">
              <a:buNone/>
            </a:pPr>
            <a:endParaRPr lang="en-GB" sz="500" b="1" dirty="0" smtClean="0"/>
          </a:p>
          <a:p>
            <a:pPr marL="0" indent="0">
              <a:buNone/>
            </a:pPr>
            <a:r>
              <a:rPr lang="en-GB" b="1" dirty="0"/>
              <a:t>Grand Challenge Network+ in Proton Therapy, University of Manchester, Prof KJ Kirkby: </a:t>
            </a:r>
            <a:r>
              <a:rPr lang="en-GB" dirty="0"/>
              <a:t>Aims to create a national infrastructure to meet a national research and training need that will allow the UK community to work together in the multi-disciplinary field of proton research.</a:t>
            </a:r>
            <a:endParaRPr lang="en-GB" b="1" dirty="0" smtClean="0"/>
          </a:p>
        </p:txBody>
      </p:sp>
    </p:spTree>
    <p:extLst>
      <p:ext uri="{BB962C8B-B14F-4D97-AF65-F5344CB8AC3E}">
        <p14:creationId xmlns:p14="http://schemas.microsoft.com/office/powerpoint/2010/main" val="146078105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HT Network Plus</a:t>
            </a:r>
            <a:endParaRPr lang="en-GB" dirty="0"/>
          </a:p>
        </p:txBody>
      </p:sp>
      <p:sp>
        <p:nvSpPr>
          <p:cNvPr id="3" name="Text Placeholder 2"/>
          <p:cNvSpPr>
            <a:spLocks noGrp="1"/>
          </p:cNvSpPr>
          <p:nvPr>
            <p:ph type="body" sz="quarter" idx="10"/>
          </p:nvPr>
        </p:nvSpPr>
        <p:spPr>
          <a:xfrm>
            <a:off x="361951" y="1359045"/>
            <a:ext cx="8324850" cy="4613275"/>
          </a:xfrm>
        </p:spPr>
        <p:txBody>
          <a:bodyPr/>
          <a:lstStyle/>
          <a:p>
            <a:pPr marL="0" indent="0">
              <a:buNone/>
            </a:pPr>
            <a:endParaRPr lang="en-GB" b="1" dirty="0" smtClean="0"/>
          </a:p>
          <a:p>
            <a:pPr marL="0" indent="0">
              <a:buNone/>
            </a:pPr>
            <a:endParaRPr lang="en-GB" dirty="0" smtClean="0"/>
          </a:p>
          <a:p>
            <a:pPr marL="0" indent="0">
              <a:buNone/>
            </a:pPr>
            <a:r>
              <a:rPr lang="en-GB" dirty="0" smtClean="0"/>
              <a:t> </a:t>
            </a:r>
          </a:p>
          <a:p>
            <a:pPr marL="0" indent="0">
              <a:buNone/>
            </a:pPr>
            <a:r>
              <a:rPr lang="en-GB" b="1" dirty="0" smtClean="0"/>
              <a:t>Osteoarthritis Technology </a:t>
            </a:r>
            <a:r>
              <a:rPr lang="en-GB" b="1" dirty="0" err="1" smtClean="0"/>
              <a:t>NetworkPlus</a:t>
            </a:r>
            <a:r>
              <a:rPr lang="en-GB" b="1" dirty="0" smtClean="0"/>
              <a:t> (</a:t>
            </a:r>
            <a:r>
              <a:rPr lang="en-GB" b="1" dirty="0" err="1" smtClean="0"/>
              <a:t>OATech</a:t>
            </a:r>
            <a:r>
              <a:rPr lang="en-GB" b="1" dirty="0" smtClean="0"/>
              <a:t>+): a multidisciplinary approach to the prevention and treatment of osteoarthritis, Cardiff University, Prof C Holt: </a:t>
            </a:r>
            <a:r>
              <a:rPr lang="en-GB" dirty="0" smtClean="0"/>
              <a:t>The network will address current challenges to trigger the disruptive change in research necessary for future diagnosis and treatment of osteoarthritis.</a:t>
            </a:r>
          </a:p>
          <a:p>
            <a:pPr marL="0" indent="0">
              <a:buNone/>
            </a:pPr>
            <a:endParaRPr lang="en-GB" dirty="0"/>
          </a:p>
          <a:p>
            <a:pPr marL="0" indent="0">
              <a:buNone/>
            </a:pPr>
            <a:r>
              <a:rPr lang="en-GB" b="1" dirty="0" err="1" smtClean="0"/>
              <a:t>Healtex</a:t>
            </a:r>
            <a:r>
              <a:rPr lang="en-GB" b="1" dirty="0" smtClean="0"/>
              <a:t>: UK Healthcare Text Analytics Research Network, University of Manchester, </a:t>
            </a:r>
          </a:p>
          <a:p>
            <a:pPr marL="0" indent="0">
              <a:buNone/>
            </a:pPr>
            <a:r>
              <a:rPr lang="en-GB" b="1" dirty="0" smtClean="0"/>
              <a:t>Dr G </a:t>
            </a:r>
            <a:r>
              <a:rPr lang="en-GB" b="1" dirty="0" err="1" smtClean="0"/>
              <a:t>Nenadic</a:t>
            </a:r>
            <a:r>
              <a:rPr lang="en-GB" b="1" dirty="0"/>
              <a:t>:</a:t>
            </a:r>
            <a:r>
              <a:rPr lang="en-GB" b="1" dirty="0" smtClean="0"/>
              <a:t> </a:t>
            </a:r>
            <a:r>
              <a:rPr lang="en-GB" dirty="0" smtClean="0"/>
              <a:t>Seeks to build a UK-wide multi-disciplinary research network in order to explore the barriers to effectively utilising healthcare narrative text data, road-map research efforts and principles for sharing text data and text analytics methods between academia, NHS and industry. </a:t>
            </a:r>
          </a:p>
          <a:p>
            <a:pPr marL="0" indent="0">
              <a:buNone/>
            </a:pPr>
            <a:endParaRPr lang="en-GB" dirty="0" smtClean="0"/>
          </a:p>
          <a:p>
            <a:pPr marL="0" indent="0">
              <a:buNone/>
            </a:pPr>
            <a:r>
              <a:rPr lang="en-GB" b="1" dirty="0" err="1" smtClean="0"/>
              <a:t>GetAMoveOn</a:t>
            </a:r>
            <a:r>
              <a:rPr lang="en-GB" b="1" dirty="0" smtClean="0"/>
              <a:t>: transforming health through enabling mobility, UCL, Dr AL Cox: </a:t>
            </a:r>
            <a:r>
              <a:rPr lang="en-GB" dirty="0" smtClean="0"/>
              <a:t>Network focuses on movement as a locus for health. @</a:t>
            </a:r>
            <a:r>
              <a:rPr lang="en-GB" dirty="0" err="1" smtClean="0"/>
              <a:t>GAMONetwork</a:t>
            </a:r>
            <a:endParaRPr lang="en-GB" dirty="0" smtClean="0"/>
          </a:p>
        </p:txBody>
      </p:sp>
    </p:spTree>
    <p:extLst>
      <p:ext uri="{BB962C8B-B14F-4D97-AF65-F5344CB8AC3E}">
        <p14:creationId xmlns:p14="http://schemas.microsoft.com/office/powerpoint/2010/main" val="296816955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get more involved with EPSRC</a:t>
            </a:r>
            <a:endParaRPr lang="en-GB" dirty="0"/>
          </a:p>
        </p:txBody>
      </p:sp>
      <p:graphicFrame>
        <p:nvGraphicFramePr>
          <p:cNvPr id="4" name="Diagram 3"/>
          <p:cNvGraphicFramePr/>
          <p:nvPr>
            <p:extLst>
              <p:ext uri="{D42A27DB-BD31-4B8C-83A1-F6EECF244321}">
                <p14:modId xmlns:p14="http://schemas.microsoft.com/office/powerpoint/2010/main" val="1699677143"/>
              </p:ext>
            </p:extLst>
          </p:nvPr>
        </p:nvGraphicFramePr>
        <p:xfrm>
          <a:off x="286863" y="1200327"/>
          <a:ext cx="8486895" cy="48986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descr="https://g.twimg.com/twitter-bird-16x16.png"/>
          <p:cNvPicPr/>
          <p:nvPr/>
        </p:nvPicPr>
        <p:blipFill>
          <a:blip r:embed="rId8">
            <a:extLst>
              <a:ext uri="{28A0092B-C50C-407E-A947-70E740481C1C}">
                <a14:useLocalDpi xmlns:a14="http://schemas.microsoft.com/office/drawing/2010/main" val="0"/>
              </a:ext>
            </a:extLst>
          </a:blip>
          <a:srcRect/>
          <a:stretch>
            <a:fillRect/>
          </a:stretch>
        </p:blipFill>
        <p:spPr bwMode="auto">
          <a:xfrm>
            <a:off x="582139" y="6111082"/>
            <a:ext cx="506152" cy="362136"/>
          </a:xfrm>
          <a:prstGeom prst="rect">
            <a:avLst/>
          </a:prstGeom>
          <a:noFill/>
          <a:ln>
            <a:noFill/>
          </a:ln>
        </p:spPr>
      </p:pic>
      <p:grpSp>
        <p:nvGrpSpPr>
          <p:cNvPr id="6" name="Group 5"/>
          <p:cNvGrpSpPr/>
          <p:nvPr/>
        </p:nvGrpSpPr>
        <p:grpSpPr>
          <a:xfrm>
            <a:off x="1325244" y="6057821"/>
            <a:ext cx="3205067" cy="253595"/>
            <a:chOff x="5119782" y="3489510"/>
            <a:chExt cx="3205067" cy="652244"/>
          </a:xfrm>
        </p:grpSpPr>
        <p:sp>
          <p:nvSpPr>
            <p:cNvPr id="8" name="Rectangle 7"/>
            <p:cNvSpPr/>
            <p:nvPr/>
          </p:nvSpPr>
          <p:spPr>
            <a:xfrm>
              <a:off x="5119782" y="3489510"/>
              <a:ext cx="3205067" cy="652244"/>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9" name="Rectangle 8"/>
            <p:cNvSpPr/>
            <p:nvPr/>
          </p:nvSpPr>
          <p:spPr>
            <a:xfrm>
              <a:off x="5119782" y="3489510"/>
              <a:ext cx="3205067" cy="652244"/>
            </a:xfrm>
            <a:prstGeom prst="rect">
              <a:avLst/>
            </a:prstGeom>
            <a:solidFill>
              <a:schemeClr val="bg1"/>
            </a:solidFill>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rtl="0">
                <a:lnSpc>
                  <a:spcPct val="90000"/>
                </a:lnSpc>
                <a:spcBef>
                  <a:spcPct val="0"/>
                </a:spcBef>
                <a:spcAft>
                  <a:spcPct val="35000"/>
                </a:spcAft>
              </a:pPr>
              <a:r>
                <a:rPr lang="en-GB" sz="2000" kern="1200" dirty="0" smtClean="0">
                  <a:latin typeface="Calibri" panose="020F0502020204030204" pitchFamily="34" charset="0"/>
                  <a:cs typeface="Calibri" panose="020F0502020204030204" pitchFamily="34" charset="0"/>
                </a:rPr>
                <a:t>@EPSRC, @</a:t>
              </a:r>
              <a:r>
                <a:rPr lang="en-GB" sz="2000" kern="1200" dirty="0" err="1" smtClean="0">
                  <a:latin typeface="Calibri" panose="020F0502020204030204" pitchFamily="34" charset="0"/>
                  <a:cs typeface="Calibri" panose="020F0502020204030204" pitchFamily="34" charset="0"/>
                </a:rPr>
                <a:t>AnnetteB_HT</a:t>
              </a:r>
              <a:endParaRPr lang="en-GB" sz="2000" kern="1200" dirty="0">
                <a:latin typeface="Calibri" panose="020F0502020204030204" pitchFamily="34" charset="0"/>
                <a:cs typeface="Calibri" panose="020F0502020204030204" pitchFamily="34" charset="0"/>
              </a:endParaRPr>
            </a:p>
          </p:txBody>
        </p:sp>
      </p:grpSp>
    </p:spTree>
    <p:extLst>
      <p:ext uri="{BB962C8B-B14F-4D97-AF65-F5344CB8AC3E}">
        <p14:creationId xmlns:p14="http://schemas.microsoft.com/office/powerpoint/2010/main" val="211703046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EPSRC-NIHR HTC Partnership Award Plus Funds</a:t>
            </a:r>
            <a:endParaRPr lang="en-GB" dirty="0"/>
          </a:p>
        </p:txBody>
      </p:sp>
      <p:sp>
        <p:nvSpPr>
          <p:cNvPr id="3" name="Text Placeholder 2"/>
          <p:cNvSpPr>
            <a:spLocks noGrp="1"/>
          </p:cNvSpPr>
          <p:nvPr>
            <p:ph type="body" sz="quarter" idx="10"/>
          </p:nvPr>
        </p:nvSpPr>
        <p:spPr>
          <a:xfrm>
            <a:off x="361951" y="1308822"/>
            <a:ext cx="8324850" cy="4613275"/>
          </a:xfrm>
        </p:spPr>
        <p:txBody>
          <a:bodyPr>
            <a:normAutofit lnSpcReduction="10000"/>
          </a:bodyPr>
          <a:lstStyle/>
          <a:p>
            <a:pPr marL="0" indent="0">
              <a:buNone/>
            </a:pPr>
            <a:r>
              <a:rPr lang="en-GB" b="1" dirty="0" smtClean="0"/>
              <a:t>Technology Network-Plus on Devices for Surgery and  Rehabilitation, Imperial, Prof G Yang: </a:t>
            </a:r>
            <a:r>
              <a:rPr lang="en-GB" dirty="0" smtClean="0"/>
              <a:t>Aims to establish a UK technology network for surgical devices and allied technologies including sensors and robotics to support the future of surgical care pathway. </a:t>
            </a:r>
            <a:r>
              <a:rPr lang="en-GB" dirty="0" smtClean="0">
                <a:hlinkClick r:id="rId3"/>
              </a:rPr>
              <a:t>http</a:t>
            </a:r>
            <a:r>
              <a:rPr lang="en-GB" dirty="0">
                <a:hlinkClick r:id="rId3"/>
              </a:rPr>
              <a:t>://hamlyn.doc.ic.ac.uk/htc</a:t>
            </a:r>
            <a:r>
              <a:rPr lang="en-GB" dirty="0" smtClean="0">
                <a:hlinkClick r:id="rId3"/>
              </a:rPr>
              <a:t>/</a:t>
            </a:r>
            <a:r>
              <a:rPr lang="en-GB" dirty="0" smtClean="0"/>
              <a:t> </a:t>
            </a:r>
          </a:p>
          <a:p>
            <a:pPr marL="0" indent="0">
              <a:buNone/>
            </a:pPr>
            <a:endParaRPr lang="en-GB" sz="500" dirty="0" smtClean="0"/>
          </a:p>
          <a:p>
            <a:pPr marL="0" indent="0">
              <a:buNone/>
            </a:pPr>
            <a:r>
              <a:rPr lang="en-GB" b="1" dirty="0" err="1" smtClean="0"/>
              <a:t>NewMind</a:t>
            </a:r>
            <a:r>
              <a:rPr lang="en-GB" b="1" dirty="0" smtClean="0"/>
              <a:t>- Partnership with the </a:t>
            </a:r>
            <a:r>
              <a:rPr lang="en-GB" b="1" dirty="0" err="1" smtClean="0"/>
              <a:t>MindTEch</a:t>
            </a:r>
            <a:r>
              <a:rPr lang="en-GB" b="1" dirty="0" smtClean="0"/>
              <a:t> HTC, University of Manchester, Prof CJ Taylor: </a:t>
            </a:r>
            <a:r>
              <a:rPr lang="en-GB" dirty="0" smtClean="0"/>
              <a:t>Seeks to transform the management and treatment of mental health conditions. </a:t>
            </a:r>
            <a:r>
              <a:rPr lang="en-GB" dirty="0" smtClean="0">
                <a:hlinkClick r:id="rId4"/>
              </a:rPr>
              <a:t>http</a:t>
            </a:r>
            <a:r>
              <a:rPr lang="en-GB" dirty="0">
                <a:hlinkClick r:id="rId4"/>
              </a:rPr>
              <a:t>://www.newmindnetwork.org.uk</a:t>
            </a:r>
            <a:r>
              <a:rPr lang="en-GB" dirty="0" smtClean="0">
                <a:hlinkClick r:id="rId4"/>
              </a:rPr>
              <a:t>/</a:t>
            </a:r>
            <a:endParaRPr lang="en-GB" dirty="0" smtClean="0"/>
          </a:p>
          <a:p>
            <a:pPr marL="0" indent="0">
              <a:buNone/>
            </a:pPr>
            <a:endParaRPr lang="en-GB" sz="500" dirty="0" smtClean="0"/>
          </a:p>
          <a:p>
            <a:pPr marL="0" indent="0">
              <a:buNone/>
            </a:pPr>
            <a:r>
              <a:rPr lang="en-GB" b="1" dirty="0" smtClean="0"/>
              <a:t>Medical Devices and Vulnerable Skin: Intelligent sensing to promote self-management, University of Southampton , Prof D L Bader: </a:t>
            </a:r>
            <a:r>
              <a:rPr lang="en-GB" dirty="0" smtClean="0"/>
              <a:t>Aims to reduce the incidence of mechanical-induced damage of vulnerable skin caused by interventional medical devices in various clinical settings. </a:t>
            </a:r>
            <a:r>
              <a:rPr lang="en-GB" dirty="0" smtClean="0">
                <a:hlinkClick r:id="rId5"/>
              </a:rPr>
              <a:t>ttp</a:t>
            </a:r>
            <a:r>
              <a:rPr lang="en-GB" dirty="0">
                <a:hlinkClick r:id="rId5"/>
              </a:rPr>
              <a:t>://</a:t>
            </a:r>
            <a:r>
              <a:rPr lang="en-GB" dirty="0" smtClean="0">
                <a:hlinkClick r:id="rId5"/>
              </a:rPr>
              <a:t>www.southampton.ac.uk/mdvsn/index.page</a:t>
            </a:r>
            <a:endParaRPr lang="en-GB" u="sng" dirty="0" smtClean="0"/>
          </a:p>
          <a:p>
            <a:pPr marL="0" indent="0">
              <a:buNone/>
            </a:pPr>
            <a:endParaRPr lang="en-GB" sz="500" dirty="0" smtClean="0"/>
          </a:p>
          <a:p>
            <a:pPr marL="0" indent="0">
              <a:buNone/>
            </a:pPr>
            <a:r>
              <a:rPr lang="en-GB" b="1" dirty="0"/>
              <a:t>IMPRESS, University of Leeds, Dr P R </a:t>
            </a:r>
            <a:r>
              <a:rPr lang="en-GB" b="1" dirty="0" err="1" smtClean="0"/>
              <a:t>Culmer</a:t>
            </a:r>
            <a:r>
              <a:rPr lang="en-GB" b="1" dirty="0" smtClean="0"/>
              <a:t>: </a:t>
            </a:r>
            <a:r>
              <a:rPr lang="en-GB" dirty="0" smtClean="0"/>
              <a:t>Aims </a:t>
            </a:r>
            <a:r>
              <a:rPr lang="en-GB" dirty="0"/>
              <a:t>to understand the current challenges faced in the management of incontinence and to bring about a transformation in sentiment towards incontinence technologies.  </a:t>
            </a:r>
            <a:r>
              <a:rPr lang="en-GB" dirty="0">
                <a:hlinkClick r:id="rId6"/>
              </a:rPr>
              <a:t>http://</a:t>
            </a:r>
            <a:r>
              <a:rPr lang="en-GB" dirty="0" smtClean="0">
                <a:hlinkClick r:id="rId6"/>
              </a:rPr>
              <a:t>www.impress-network.com/page/impress</a:t>
            </a:r>
            <a:endParaRPr lang="en-GB" dirty="0"/>
          </a:p>
          <a:p>
            <a:pPr marL="0" indent="0">
              <a:buNone/>
            </a:pPr>
            <a:endParaRPr lang="en-GB" sz="500" b="1" dirty="0" smtClean="0"/>
          </a:p>
          <a:p>
            <a:pPr marL="0" indent="0">
              <a:buNone/>
            </a:pPr>
            <a:r>
              <a:rPr lang="en-GB" b="1" dirty="0" smtClean="0"/>
              <a:t>Medical </a:t>
            </a:r>
            <a:r>
              <a:rPr lang="en-GB" b="1" dirty="0"/>
              <a:t>Image Analysis Network (</a:t>
            </a:r>
            <a:r>
              <a:rPr lang="en-GB" b="1" dirty="0" err="1"/>
              <a:t>MedIAN</a:t>
            </a:r>
            <a:r>
              <a:rPr lang="en-GB" b="1" dirty="0"/>
              <a:t>), University of Oxford, Prof A </a:t>
            </a:r>
            <a:r>
              <a:rPr lang="en-GB" b="1" dirty="0" smtClean="0"/>
              <a:t>Noble: </a:t>
            </a:r>
            <a:r>
              <a:rPr lang="en-GB" dirty="0" smtClean="0"/>
              <a:t>Seeks </a:t>
            </a:r>
            <a:r>
              <a:rPr lang="en-GB" dirty="0"/>
              <a:t>to identify new opportunities for medical image analysis methodology research and early clinical translation within high morbidity/unmet needs of NIHR cardiovascular HTC  and HTCV in Colorectal Therapies. </a:t>
            </a:r>
            <a:r>
              <a:rPr lang="en-GB" dirty="0">
                <a:hlinkClick r:id="rId7"/>
              </a:rPr>
              <a:t>http://www.ibme.ox.ac.uk/MedIAN</a:t>
            </a:r>
            <a:endParaRPr lang="en-GB" dirty="0"/>
          </a:p>
          <a:p>
            <a:pPr marL="0" indent="0">
              <a:buNone/>
            </a:pPr>
            <a:endParaRPr lang="en-GB" sz="500" dirty="0" smtClean="0"/>
          </a:p>
          <a:p>
            <a:pPr marL="0" indent="0">
              <a:buNone/>
            </a:pPr>
            <a:r>
              <a:rPr lang="en-GB" b="1" dirty="0"/>
              <a:t>UNIFY Plus, Loughborough University, Prof DJ Williams </a:t>
            </a:r>
            <a:r>
              <a:rPr lang="en-GB" dirty="0"/>
              <a:t>Focussed on addressing major unmet clinical need in the repair and rehabilitation of non-union fractures.</a:t>
            </a:r>
          </a:p>
          <a:p>
            <a:pPr marL="0" indent="0">
              <a:buNone/>
            </a:pPr>
            <a:endParaRPr lang="en-GB" dirty="0"/>
          </a:p>
          <a:p>
            <a:pPr marL="0" indent="0" algn="ctr">
              <a:buNone/>
            </a:pPr>
            <a:endParaRPr lang="en-GB" dirty="0"/>
          </a:p>
          <a:p>
            <a:pPr marL="0" indent="0">
              <a:buNone/>
            </a:pPr>
            <a:endParaRPr lang="en-GB" dirty="0" smtClean="0"/>
          </a:p>
        </p:txBody>
      </p:sp>
      <p:sp>
        <p:nvSpPr>
          <p:cNvPr id="5" name="Footer Placeholder 4"/>
          <p:cNvSpPr>
            <a:spLocks noGrp="1"/>
          </p:cNvSpPr>
          <p:nvPr>
            <p:ph type="ftr" sz="quarter" idx="4294967295"/>
          </p:nvPr>
        </p:nvSpPr>
        <p:spPr>
          <a:xfrm>
            <a:off x="2427288" y="6481763"/>
            <a:ext cx="3651250" cy="376237"/>
          </a:xfrm>
          <a:prstGeom prst="rect">
            <a:avLst/>
          </a:prstGeom>
        </p:spPr>
        <p:txBody>
          <a:bodyPr/>
          <a:lstStyle/>
          <a:p>
            <a:pPr>
              <a:defRPr/>
            </a:pPr>
            <a:endParaRPr lang="en-US"/>
          </a:p>
        </p:txBody>
      </p:sp>
      <p:sp>
        <p:nvSpPr>
          <p:cNvPr id="6" name="Slide Number Placeholder 5"/>
          <p:cNvSpPr>
            <a:spLocks noGrp="1"/>
          </p:cNvSpPr>
          <p:nvPr>
            <p:ph type="sldNum" sz="quarter" idx="4294967295"/>
          </p:nvPr>
        </p:nvSpPr>
        <p:spPr>
          <a:xfrm>
            <a:off x="361950" y="6481763"/>
            <a:ext cx="685800" cy="376237"/>
          </a:xfrm>
          <a:prstGeom prst="rect">
            <a:avLst/>
          </a:prstGeom>
        </p:spPr>
        <p:txBody>
          <a:bodyPr/>
          <a:lstStyle/>
          <a:p>
            <a:pPr>
              <a:defRPr/>
            </a:pPr>
            <a:fld id="{08F3AB9C-E881-476F-A281-76C32B38D4E1}" type="slidenum">
              <a:rPr lang="en-US" smtClean="0"/>
              <a:pPr>
                <a:defRPr/>
              </a:pPr>
              <a:t>43</a:t>
            </a:fld>
            <a:endParaRPr lang="en-US" dirty="0"/>
          </a:p>
        </p:txBody>
      </p:sp>
    </p:spTree>
    <p:extLst>
      <p:ext uri="{BB962C8B-B14F-4D97-AF65-F5344CB8AC3E}">
        <p14:creationId xmlns:p14="http://schemas.microsoft.com/office/powerpoint/2010/main" val="367647409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reminder….</a:t>
            </a:r>
            <a:endParaRPr lang="en-GB" dirty="0"/>
          </a:p>
        </p:txBody>
      </p:sp>
      <p:sp>
        <p:nvSpPr>
          <p:cNvPr id="4" name="Rectangle 3"/>
          <p:cNvSpPr/>
          <p:nvPr/>
        </p:nvSpPr>
        <p:spPr>
          <a:xfrm>
            <a:off x="467544" y="1328425"/>
            <a:ext cx="7560840" cy="4539704"/>
          </a:xfrm>
          <a:prstGeom prst="rect">
            <a:avLst/>
          </a:prstGeom>
        </p:spPr>
        <p:txBody>
          <a:bodyPr wrap="square">
            <a:spAutoFit/>
          </a:bodyPr>
          <a:lstStyle/>
          <a:p>
            <a:pPr lvl="2">
              <a:spcBef>
                <a:spcPts val="0"/>
              </a:spcBef>
              <a:spcAft>
                <a:spcPts val="600"/>
              </a:spcAft>
            </a:pPr>
            <a:r>
              <a:rPr lang="en-GB" sz="2400" dirty="0"/>
              <a:t>Remit query:  Use the form </a:t>
            </a:r>
            <a:r>
              <a:rPr lang="en-GB" sz="2400" dirty="0">
                <a:hlinkClick r:id="rId2"/>
              </a:rPr>
              <a:t>here</a:t>
            </a:r>
            <a:r>
              <a:rPr lang="en-GB" sz="2400" dirty="0"/>
              <a:t> and we will work across RCs to find the best home for your research</a:t>
            </a:r>
            <a:r>
              <a:rPr lang="en-GB" sz="2400" dirty="0" smtClean="0"/>
              <a:t>.</a:t>
            </a:r>
          </a:p>
          <a:p>
            <a:pPr lvl="2">
              <a:spcBef>
                <a:spcPts val="0"/>
              </a:spcBef>
              <a:spcAft>
                <a:spcPts val="600"/>
              </a:spcAft>
            </a:pPr>
            <a:endParaRPr lang="en-GB" sz="2400" dirty="0"/>
          </a:p>
          <a:p>
            <a:pPr lvl="2">
              <a:spcBef>
                <a:spcPts val="0"/>
              </a:spcBef>
              <a:spcAft>
                <a:spcPts val="600"/>
              </a:spcAft>
            </a:pPr>
            <a:endParaRPr lang="en-GB" sz="2400" dirty="0"/>
          </a:p>
          <a:p>
            <a:pPr lvl="2">
              <a:spcBef>
                <a:spcPts val="0"/>
              </a:spcBef>
              <a:spcAft>
                <a:spcPts val="600"/>
              </a:spcAft>
            </a:pPr>
            <a:r>
              <a:rPr lang="en-GB" sz="2400" dirty="0">
                <a:hlinkClick r:id="rId3"/>
              </a:rPr>
              <a:t>Cross Council Funding agreement</a:t>
            </a:r>
            <a:r>
              <a:rPr lang="en-GB" sz="2400" dirty="0"/>
              <a:t>:  </a:t>
            </a:r>
          </a:p>
          <a:p>
            <a:pPr lvl="3">
              <a:spcBef>
                <a:spcPts val="0"/>
              </a:spcBef>
              <a:spcAft>
                <a:spcPts val="600"/>
              </a:spcAft>
            </a:pPr>
            <a:r>
              <a:rPr lang="en-GB" sz="2400" dirty="0"/>
              <a:t>applies in responsive mode only </a:t>
            </a:r>
          </a:p>
          <a:p>
            <a:pPr lvl="3">
              <a:spcBef>
                <a:spcPts val="0"/>
              </a:spcBef>
              <a:spcAft>
                <a:spcPts val="600"/>
              </a:spcAft>
            </a:pPr>
            <a:r>
              <a:rPr lang="en-GB" sz="2400" dirty="0"/>
              <a:t>In principle applies to all grants but contribution of non-lead Council is capped (unless other arrangements have been made before the proposal is submitted)</a:t>
            </a:r>
          </a:p>
        </p:txBody>
      </p:sp>
    </p:spTree>
    <p:extLst>
      <p:ext uri="{BB962C8B-B14F-4D97-AF65-F5344CB8AC3E}">
        <p14:creationId xmlns:p14="http://schemas.microsoft.com/office/powerpoint/2010/main" val="398521047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5" name="Footer Placeholder 4"/>
          <p:cNvSpPr>
            <a:spLocks noGrp="1"/>
          </p:cNvSpPr>
          <p:nvPr>
            <p:ph type="ftr" sz="quarter" idx="4294967295"/>
          </p:nvPr>
        </p:nvSpPr>
        <p:spPr>
          <a:xfrm>
            <a:off x="2427288" y="6481763"/>
            <a:ext cx="3651250" cy="376237"/>
          </a:xfrm>
          <a:prstGeom prst="rect">
            <a:avLst/>
          </a:prstGeom>
        </p:spPr>
        <p:txBody>
          <a:bodyPr/>
          <a:lstStyle/>
          <a:p>
            <a:pPr>
              <a:defRPr/>
            </a:pPr>
            <a:endParaRPr lang="en-US"/>
          </a:p>
        </p:txBody>
      </p:sp>
      <p:sp>
        <p:nvSpPr>
          <p:cNvPr id="6" name="Slide Number Placeholder 5"/>
          <p:cNvSpPr>
            <a:spLocks noGrp="1"/>
          </p:cNvSpPr>
          <p:nvPr>
            <p:ph type="sldNum" sz="quarter" idx="4294967295"/>
          </p:nvPr>
        </p:nvSpPr>
        <p:spPr>
          <a:xfrm>
            <a:off x="361950" y="6481763"/>
            <a:ext cx="685800" cy="376237"/>
          </a:xfrm>
          <a:prstGeom prst="rect">
            <a:avLst/>
          </a:prstGeom>
        </p:spPr>
        <p:txBody>
          <a:bodyPr/>
          <a:lstStyle/>
          <a:p>
            <a:pPr>
              <a:defRPr/>
            </a:pPr>
            <a:fld id="{5F4D49CA-206C-4FD7-82E6-F572DC6BABD5}" type="slidenum">
              <a:rPr lang="en-US" sz="1800" smtClean="0"/>
              <a:pPr>
                <a:defRPr/>
              </a:pPr>
              <a:t>45</a:t>
            </a:fld>
            <a:endParaRPr lang="en-US" sz="1800" dirty="0"/>
          </a:p>
        </p:txBody>
      </p:sp>
      <p:sp>
        <p:nvSpPr>
          <p:cNvPr id="7" name="TextBox 6"/>
          <p:cNvSpPr txBox="1"/>
          <p:nvPr/>
        </p:nvSpPr>
        <p:spPr>
          <a:xfrm>
            <a:off x="898358" y="1844843"/>
            <a:ext cx="7283116" cy="3877985"/>
          </a:xfrm>
          <a:prstGeom prst="rect">
            <a:avLst/>
          </a:prstGeom>
          <a:noFill/>
        </p:spPr>
        <p:txBody>
          <a:bodyPr wrap="square" lIns="0" tIns="0" rIns="0" bIns="0" rtlCol="0">
            <a:spAutoFit/>
          </a:bodyPr>
          <a:lstStyle/>
          <a:p>
            <a:pPr algn="ctr"/>
            <a:r>
              <a:rPr lang="en-GB" sz="2800" b="1" dirty="0" smtClean="0"/>
              <a:t>Thanks for listening</a:t>
            </a:r>
          </a:p>
          <a:p>
            <a:pPr algn="ctr"/>
            <a:endParaRPr lang="en-GB" sz="2800" b="1" dirty="0" smtClean="0"/>
          </a:p>
          <a:p>
            <a:pPr algn="ctr"/>
            <a:endParaRPr lang="en-GB" sz="2800" dirty="0"/>
          </a:p>
          <a:p>
            <a:pPr algn="ctr"/>
            <a:r>
              <a:rPr lang="en-GB" sz="2800" dirty="0" smtClean="0"/>
              <a:t>Further questions and enquiries can be sent to:</a:t>
            </a:r>
          </a:p>
          <a:p>
            <a:pPr algn="ctr"/>
            <a:r>
              <a:rPr lang="en-GB" sz="2800" dirty="0" smtClean="0"/>
              <a:t> </a:t>
            </a:r>
            <a:r>
              <a:rPr lang="en-GB" sz="2800" dirty="0" smtClean="0">
                <a:hlinkClick r:id="rId3"/>
              </a:rPr>
              <a:t>healthcare@epsrc.ac.uk</a:t>
            </a:r>
            <a:endParaRPr lang="en-GB" sz="2800" dirty="0" smtClean="0"/>
          </a:p>
          <a:p>
            <a:pPr algn="ctr"/>
            <a:endParaRPr lang="en-GB" sz="2800" dirty="0"/>
          </a:p>
          <a:p>
            <a:pPr algn="ctr"/>
            <a:r>
              <a:rPr lang="en-GB" sz="2800" dirty="0" smtClean="0"/>
              <a:t>Or contact a member of the Healthcare team </a:t>
            </a:r>
            <a:r>
              <a:rPr lang="en-GB" sz="2800" dirty="0" smtClean="0">
                <a:hlinkClick r:id="rId4"/>
              </a:rPr>
              <a:t>see here</a:t>
            </a:r>
            <a:endParaRPr lang="en-GB" sz="2800" dirty="0" smtClean="0"/>
          </a:p>
        </p:txBody>
      </p:sp>
    </p:spTree>
    <p:extLst>
      <p:ext uri="{BB962C8B-B14F-4D97-AF65-F5344CB8AC3E}">
        <p14:creationId xmlns:p14="http://schemas.microsoft.com/office/powerpoint/2010/main" val="425611333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square" lIns="0" tIns="0" rIns="0" bIns="0" rtlCol="0">
        <a:spAutoFit/>
      </a:bodyPr>
      <a:lstStyle>
        <a:defPPr marL="285750" indent="-285750">
          <a:buFontTx/>
          <a:buBlip>
            <a:blip xmlns:r="http://schemas.openxmlformats.org/officeDocument/2006/relationships" r:embed="rId1"/>
          </a:buBlip>
          <a:defRPr sz="1500" dirty="0" smtClean="0"/>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392C6ED99C0EC4B898516001946DFE1" ma:contentTypeVersion="0" ma:contentTypeDescription="Create a new document." ma:contentTypeScope="" ma:versionID="84b1624603205d21c42a06ecdfec1436">
  <xsd:schema xmlns:xsd="http://www.w3.org/2001/XMLSchema" xmlns:xs="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42C16F8-1A17-4FE5-A7C9-43832C462EA8}">
  <ds:schemaRefs>
    <ds:schemaRef ds:uri="http://purl.org/dc/terms/"/>
    <ds:schemaRef ds:uri="http://www.w3.org/XML/1998/namespace"/>
    <ds:schemaRef ds:uri="http://purl.org/dc/elements/1.1/"/>
    <ds:schemaRef ds:uri="http://schemas.microsoft.com/office/infopath/2007/PartnerControls"/>
    <ds:schemaRef ds:uri="http://purl.org/dc/dcmitype/"/>
    <ds:schemaRef ds:uri="http://schemas.microsoft.com/office/2006/documentManagement/types"/>
    <ds:schemaRef ds:uri="http://schemas.microsoft.com/office/2006/metadata/properties"/>
    <ds:schemaRef ds:uri="http://schemas.openxmlformats.org/package/2006/metadata/core-properties"/>
  </ds:schemaRefs>
</ds:datastoreItem>
</file>

<file path=customXml/itemProps2.xml><?xml version="1.0" encoding="utf-8"?>
<ds:datastoreItem xmlns:ds="http://schemas.openxmlformats.org/officeDocument/2006/customXml" ds:itemID="{1E490273-D9F1-40DA-8ABE-7CC2DF56CD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EC0C480F-E4A1-468D-B769-BAF12F1B500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21463</TotalTime>
  <Words>5149</Words>
  <Application>Microsoft Office PowerPoint</Application>
  <PresentationFormat>On-screen Show (4:3)</PresentationFormat>
  <Paragraphs>705</Paragraphs>
  <Slides>45</Slides>
  <Notes>36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Aharoni</vt:lpstr>
      <vt:lpstr>Arial</vt:lpstr>
      <vt:lpstr>Calibri</vt:lpstr>
      <vt:lpstr>Times New Roman</vt:lpstr>
      <vt:lpstr>Wingdings</vt:lpstr>
      <vt:lpstr>1_Office Theme</vt:lpstr>
      <vt:lpstr> EPSRC Update </vt:lpstr>
      <vt:lpstr>What we will cover today:</vt:lpstr>
      <vt:lpstr>Investing in world leading research</vt:lpstr>
      <vt:lpstr>EPSRC Strategic Plan</vt:lpstr>
      <vt:lpstr>PowerPoint Presentation</vt:lpstr>
      <vt:lpstr>PowerPoint Presentation</vt:lpstr>
      <vt:lpstr>PowerPoint Presentation</vt:lpstr>
      <vt:lpstr>Healthy Nation Ambitions</vt:lpstr>
      <vt:lpstr>TOGETHER we have achieved so much…</vt:lpstr>
      <vt:lpstr>PowerPoint Presentation</vt:lpstr>
      <vt:lpstr>PowerPoint Presentation</vt:lpstr>
      <vt:lpstr>EPSRC and UKRI: A quiz question</vt:lpstr>
      <vt:lpstr>PowerPoint Presentation</vt:lpstr>
      <vt:lpstr>UKRI board</vt:lpstr>
      <vt:lpstr>PowerPoint Presentation</vt:lpstr>
      <vt:lpstr>Fundamental Science – underpinning innovation</vt:lpstr>
      <vt:lpstr>National Productivity Investment Fund </vt:lpstr>
      <vt:lpstr>Industrial Strategy Challenge Fund (ISCF)</vt:lpstr>
      <vt:lpstr>PowerPoint Presentation</vt:lpstr>
      <vt:lpstr>CDT Call 2018</vt:lpstr>
      <vt:lpstr>PowerPoint Presentation</vt:lpstr>
      <vt:lpstr>EPSRC Health portfolio</vt:lpstr>
      <vt:lpstr>Role and aims of HT at EPSRC</vt:lpstr>
      <vt:lpstr>PowerPoint Presentation</vt:lpstr>
      <vt:lpstr>Some of the next steps for EPSRC funded research towards applications in health and care:</vt:lpstr>
      <vt:lpstr>Our approach to accelerating impact</vt:lpstr>
      <vt:lpstr>Community-led routes for funding </vt:lpstr>
      <vt:lpstr>First two investigator-led Panels</vt:lpstr>
      <vt:lpstr>Impact and Translation toolkit</vt:lpstr>
      <vt:lpstr>Impact and translation toolkit</vt:lpstr>
      <vt:lpstr>Implementing our strategy- fellowships</vt:lpstr>
      <vt:lpstr>Other funding opportunities-  EPSRC HT</vt:lpstr>
      <vt:lpstr>Other funding opportunities-  working with other funders</vt:lpstr>
      <vt:lpstr>International Centre to Centre Call</vt:lpstr>
      <vt:lpstr>Funding International Collaborations</vt:lpstr>
      <vt:lpstr>10 pearls of HT wisdom…</vt:lpstr>
      <vt:lpstr>Building your networks through EPSRC Networks</vt:lpstr>
      <vt:lpstr>Is collaboration building a good use of time/resource?</vt:lpstr>
      <vt:lpstr>Facilitating multidisciplinary research in Imperial College- case study</vt:lpstr>
      <vt:lpstr>HT Network Plus</vt:lpstr>
      <vt:lpstr>HT Network Plus</vt:lpstr>
      <vt:lpstr>How to get more involved with EPSRC</vt:lpstr>
      <vt:lpstr>EPSRC-NIHR HTC Partnership Award Plus Funds</vt:lpstr>
      <vt:lpstr>A reminder….</vt:lpstr>
      <vt:lpstr>PowerPoint Presentation</vt:lpstr>
    </vt:vector>
  </TitlesOfParts>
  <Company>RCUK SSC Ltd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Lewis Preece (EPSRC, Challenge)</dc:creator>
  <cp:lastModifiedBy>Phythian, Poppy</cp:lastModifiedBy>
  <cp:revision>387</cp:revision>
  <cp:lastPrinted>2017-01-17T15:11:22Z</cp:lastPrinted>
  <dcterms:created xsi:type="dcterms:W3CDTF">2015-07-20T14:24:10Z</dcterms:created>
  <dcterms:modified xsi:type="dcterms:W3CDTF">2017-12-14T15:08:49Z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0x0101001392C6ED99C0EC4B898516001946DFE1</vt:lpwstr>
  </property>
</Properties>
</file>